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4" r:id="rId2"/>
    <p:sldId id="268" r:id="rId3"/>
    <p:sldId id="269" r:id="rId4"/>
    <p:sldId id="270" r:id="rId5"/>
    <p:sldId id="271" r:id="rId6"/>
    <p:sldId id="272" r:id="rId7"/>
    <p:sldId id="273" r:id="rId8"/>
    <p:sldId id="274" r:id="rId9"/>
    <p:sldId id="275" r:id="rId10"/>
    <p:sldId id="285" r:id="rId11"/>
    <p:sldId id="277" r:id="rId12"/>
    <p:sldId id="284" r:id="rId13"/>
    <p:sldId id="278" r:id="rId14"/>
    <p:sldId id="279" r:id="rId15"/>
    <p:sldId id="283" r:id="rId16"/>
  </p:sldIdLst>
  <p:sldSz cx="9144000" cy="5143500" type="screen16x9"/>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75"/>
    <p:restoredTop sz="78700" autoAdjust="0"/>
  </p:normalViewPr>
  <p:slideViewPr>
    <p:cSldViewPr snapToGrid="0" snapToObjects="1">
      <p:cViewPr varScale="1">
        <p:scale>
          <a:sx n="107" d="100"/>
          <a:sy n="107" d="100"/>
        </p:scale>
        <p:origin x="174"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159076-ABB4-4953-AE94-9DF8C508367B}"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fr-CA"/>
        </a:p>
      </dgm:t>
    </dgm:pt>
    <dgm:pt modelId="{02E190CD-DA8F-4373-A429-38C19DF9FF1B}">
      <dgm:prSet phldrT="[Texte]" custT="1"/>
      <dgm:spPr/>
      <dgm:t>
        <a:bodyPr/>
        <a:lstStyle/>
        <a:p>
          <a:r>
            <a:rPr lang="fr-CA" sz="1400"/>
            <a:t>Statut permanent</a:t>
          </a:r>
          <a:endParaRPr lang="fr-CA" sz="1600"/>
        </a:p>
      </dgm:t>
    </dgm:pt>
    <dgm:pt modelId="{05758232-E148-4DBB-98FC-1E0BDD232F06}" type="parTrans" cxnId="{AE05FC13-63D1-4308-A3E6-DB6611FECE59}">
      <dgm:prSet/>
      <dgm:spPr/>
      <dgm:t>
        <a:bodyPr/>
        <a:lstStyle/>
        <a:p>
          <a:endParaRPr lang="fr-CA"/>
        </a:p>
      </dgm:t>
    </dgm:pt>
    <dgm:pt modelId="{74B14C8D-0A24-4A80-886D-BEE29D322155}" type="sibTrans" cxnId="{AE05FC13-63D1-4308-A3E6-DB6611FECE59}">
      <dgm:prSet/>
      <dgm:spPr/>
      <dgm:t>
        <a:bodyPr/>
        <a:lstStyle/>
        <a:p>
          <a:endParaRPr lang="fr-CA"/>
        </a:p>
      </dgm:t>
    </dgm:pt>
    <dgm:pt modelId="{5249E929-E8D1-4C8B-9184-46A468D6984A}">
      <dgm:prSet phldrT="[Texte]" custT="1"/>
      <dgm:spPr/>
      <dgm:t>
        <a:bodyPr/>
        <a:lstStyle/>
        <a:p>
          <a:r>
            <a:rPr lang="fr-CA" sz="1050" dirty="0"/>
            <a:t>Immigrants économiques</a:t>
          </a:r>
        </a:p>
      </dgm:t>
    </dgm:pt>
    <dgm:pt modelId="{C6F05076-C384-450B-9FD7-1A689D35D8C6}" type="parTrans" cxnId="{50146E16-F587-44FC-96D9-0155E82C3E31}">
      <dgm:prSet/>
      <dgm:spPr/>
      <dgm:t>
        <a:bodyPr/>
        <a:lstStyle/>
        <a:p>
          <a:endParaRPr lang="fr-CA"/>
        </a:p>
      </dgm:t>
    </dgm:pt>
    <dgm:pt modelId="{399D05F4-A440-4415-8ADE-A4E87CAB93B4}" type="sibTrans" cxnId="{50146E16-F587-44FC-96D9-0155E82C3E31}">
      <dgm:prSet/>
      <dgm:spPr/>
      <dgm:t>
        <a:bodyPr/>
        <a:lstStyle/>
        <a:p>
          <a:endParaRPr lang="fr-CA"/>
        </a:p>
      </dgm:t>
    </dgm:pt>
    <dgm:pt modelId="{99ED01AE-64AF-4A3A-B1D7-212B1435528B}">
      <dgm:prSet phldrT="[Texte]" custT="1"/>
      <dgm:spPr/>
      <dgm:t>
        <a:bodyPr/>
        <a:lstStyle/>
        <a:p>
          <a:r>
            <a:rPr lang="fr-CA" sz="1050"/>
            <a:t>Catégorie du regroupement familial</a:t>
          </a:r>
        </a:p>
      </dgm:t>
    </dgm:pt>
    <dgm:pt modelId="{F26F8A84-ADCD-423A-9EB1-2D5D50785C5C}" type="parTrans" cxnId="{1E430743-5691-4611-AFD2-3AA24F953903}">
      <dgm:prSet/>
      <dgm:spPr/>
      <dgm:t>
        <a:bodyPr/>
        <a:lstStyle/>
        <a:p>
          <a:endParaRPr lang="fr-CA"/>
        </a:p>
      </dgm:t>
    </dgm:pt>
    <dgm:pt modelId="{4C562AB4-965C-4030-AC0B-D4CE9F71363B}" type="sibTrans" cxnId="{1E430743-5691-4611-AFD2-3AA24F953903}">
      <dgm:prSet/>
      <dgm:spPr/>
      <dgm:t>
        <a:bodyPr/>
        <a:lstStyle/>
        <a:p>
          <a:endParaRPr lang="fr-CA"/>
        </a:p>
      </dgm:t>
    </dgm:pt>
    <dgm:pt modelId="{7032EA80-F2F7-4D4C-8301-A81635729D81}">
      <dgm:prSet phldrT="[Texte]" custT="1"/>
      <dgm:spPr/>
      <dgm:t>
        <a:bodyPr/>
        <a:lstStyle/>
        <a:p>
          <a:r>
            <a:rPr lang="fr-CA" sz="1050"/>
            <a:t>Catégorie de l'immigration humanitaire </a:t>
          </a:r>
        </a:p>
      </dgm:t>
    </dgm:pt>
    <dgm:pt modelId="{B092C9A5-26F4-446E-BDC8-C7A30C26B4F3}" type="parTrans" cxnId="{AC23C590-2A54-47A7-9BD5-3EE61C8DB449}">
      <dgm:prSet/>
      <dgm:spPr/>
      <dgm:t>
        <a:bodyPr/>
        <a:lstStyle/>
        <a:p>
          <a:endParaRPr lang="fr-CA"/>
        </a:p>
      </dgm:t>
    </dgm:pt>
    <dgm:pt modelId="{1D868BC1-C742-4F08-A7FE-F59E9238929F}" type="sibTrans" cxnId="{AC23C590-2A54-47A7-9BD5-3EE61C8DB449}">
      <dgm:prSet/>
      <dgm:spPr/>
      <dgm:t>
        <a:bodyPr/>
        <a:lstStyle/>
        <a:p>
          <a:endParaRPr lang="fr-CA"/>
        </a:p>
      </dgm:t>
    </dgm:pt>
    <dgm:pt modelId="{0C2A40E0-D89E-4214-B2F1-8C86A8858397}" type="pres">
      <dgm:prSet presAssocID="{56159076-ABB4-4953-AE94-9DF8C508367B}" presName="vert0" presStyleCnt="0">
        <dgm:presLayoutVars>
          <dgm:dir/>
          <dgm:animOne val="branch"/>
          <dgm:animLvl val="lvl"/>
        </dgm:presLayoutVars>
      </dgm:prSet>
      <dgm:spPr/>
      <dgm:t>
        <a:bodyPr/>
        <a:lstStyle/>
        <a:p>
          <a:endParaRPr lang="fr-CA"/>
        </a:p>
      </dgm:t>
    </dgm:pt>
    <dgm:pt modelId="{85FF88BD-3DBE-4EA6-8D5F-523BBB30468B}" type="pres">
      <dgm:prSet presAssocID="{02E190CD-DA8F-4373-A429-38C19DF9FF1B}" presName="thickLine" presStyleLbl="alignNode1" presStyleIdx="0" presStyleCnt="1"/>
      <dgm:spPr/>
      <dgm:t>
        <a:bodyPr/>
        <a:lstStyle/>
        <a:p>
          <a:endParaRPr lang="fr-CA"/>
        </a:p>
      </dgm:t>
    </dgm:pt>
    <dgm:pt modelId="{0D36C0D6-8662-4A90-8AB7-AA36A4B47691}" type="pres">
      <dgm:prSet presAssocID="{02E190CD-DA8F-4373-A429-38C19DF9FF1B}" presName="horz1" presStyleCnt="0"/>
      <dgm:spPr/>
      <dgm:t>
        <a:bodyPr/>
        <a:lstStyle/>
        <a:p>
          <a:endParaRPr lang="fr-CA"/>
        </a:p>
      </dgm:t>
    </dgm:pt>
    <dgm:pt modelId="{2393B306-A1FD-4F08-A6FF-B14DB54CA8F9}" type="pres">
      <dgm:prSet presAssocID="{02E190CD-DA8F-4373-A429-38C19DF9FF1B}" presName="tx1" presStyleLbl="revTx" presStyleIdx="0" presStyleCnt="4"/>
      <dgm:spPr/>
      <dgm:t>
        <a:bodyPr/>
        <a:lstStyle/>
        <a:p>
          <a:endParaRPr lang="fr-CA"/>
        </a:p>
      </dgm:t>
    </dgm:pt>
    <dgm:pt modelId="{94D63B3A-811C-45F5-9A0C-475AA058ECE1}" type="pres">
      <dgm:prSet presAssocID="{02E190CD-DA8F-4373-A429-38C19DF9FF1B}" presName="vert1" presStyleCnt="0"/>
      <dgm:spPr/>
      <dgm:t>
        <a:bodyPr/>
        <a:lstStyle/>
        <a:p>
          <a:endParaRPr lang="fr-CA"/>
        </a:p>
      </dgm:t>
    </dgm:pt>
    <dgm:pt modelId="{AF7630B6-6BC4-4ADC-9388-FD2341D7DF18}" type="pres">
      <dgm:prSet presAssocID="{5249E929-E8D1-4C8B-9184-46A468D6984A}" presName="vertSpace2a" presStyleCnt="0"/>
      <dgm:spPr/>
      <dgm:t>
        <a:bodyPr/>
        <a:lstStyle/>
        <a:p>
          <a:endParaRPr lang="fr-CA"/>
        </a:p>
      </dgm:t>
    </dgm:pt>
    <dgm:pt modelId="{ACF1F607-3127-48D7-AC58-BF529B3837BC}" type="pres">
      <dgm:prSet presAssocID="{5249E929-E8D1-4C8B-9184-46A468D6984A}" presName="horz2" presStyleCnt="0"/>
      <dgm:spPr/>
      <dgm:t>
        <a:bodyPr/>
        <a:lstStyle/>
        <a:p>
          <a:endParaRPr lang="fr-CA"/>
        </a:p>
      </dgm:t>
    </dgm:pt>
    <dgm:pt modelId="{5980F078-4408-499A-9B89-012CA002713C}" type="pres">
      <dgm:prSet presAssocID="{5249E929-E8D1-4C8B-9184-46A468D6984A}" presName="horzSpace2" presStyleCnt="0"/>
      <dgm:spPr/>
      <dgm:t>
        <a:bodyPr/>
        <a:lstStyle/>
        <a:p>
          <a:endParaRPr lang="fr-CA"/>
        </a:p>
      </dgm:t>
    </dgm:pt>
    <dgm:pt modelId="{6CDDF0CC-BD10-4BC4-8E8D-CF7A19861B6A}" type="pres">
      <dgm:prSet presAssocID="{5249E929-E8D1-4C8B-9184-46A468D6984A}" presName="tx2" presStyleLbl="revTx" presStyleIdx="1" presStyleCnt="4" custScaleY="139759"/>
      <dgm:spPr/>
      <dgm:t>
        <a:bodyPr/>
        <a:lstStyle/>
        <a:p>
          <a:endParaRPr lang="fr-CA"/>
        </a:p>
      </dgm:t>
    </dgm:pt>
    <dgm:pt modelId="{84B65349-E286-430D-A314-71E61ACA06D9}" type="pres">
      <dgm:prSet presAssocID="{5249E929-E8D1-4C8B-9184-46A468D6984A}" presName="vert2" presStyleCnt="0"/>
      <dgm:spPr/>
      <dgm:t>
        <a:bodyPr/>
        <a:lstStyle/>
        <a:p>
          <a:endParaRPr lang="fr-CA"/>
        </a:p>
      </dgm:t>
    </dgm:pt>
    <dgm:pt modelId="{735EEB94-329A-4777-870C-76FEF2A1BB51}" type="pres">
      <dgm:prSet presAssocID="{5249E929-E8D1-4C8B-9184-46A468D6984A}" presName="thinLine2b" presStyleLbl="callout" presStyleIdx="0" presStyleCnt="3"/>
      <dgm:spPr/>
      <dgm:t>
        <a:bodyPr/>
        <a:lstStyle/>
        <a:p>
          <a:endParaRPr lang="fr-CA"/>
        </a:p>
      </dgm:t>
    </dgm:pt>
    <dgm:pt modelId="{1B3259FA-A958-4479-B7B6-6DF40FE52609}" type="pres">
      <dgm:prSet presAssocID="{5249E929-E8D1-4C8B-9184-46A468D6984A}" presName="vertSpace2b" presStyleCnt="0"/>
      <dgm:spPr/>
      <dgm:t>
        <a:bodyPr/>
        <a:lstStyle/>
        <a:p>
          <a:endParaRPr lang="fr-CA"/>
        </a:p>
      </dgm:t>
    </dgm:pt>
    <dgm:pt modelId="{2F3F752F-6F7E-42BE-9A98-E9CD5E7BDF67}" type="pres">
      <dgm:prSet presAssocID="{99ED01AE-64AF-4A3A-B1D7-212B1435528B}" presName="horz2" presStyleCnt="0"/>
      <dgm:spPr/>
      <dgm:t>
        <a:bodyPr/>
        <a:lstStyle/>
        <a:p>
          <a:endParaRPr lang="fr-CA"/>
        </a:p>
      </dgm:t>
    </dgm:pt>
    <dgm:pt modelId="{748898EF-61E0-4617-81A6-3CC001B834F3}" type="pres">
      <dgm:prSet presAssocID="{99ED01AE-64AF-4A3A-B1D7-212B1435528B}" presName="horzSpace2" presStyleCnt="0"/>
      <dgm:spPr/>
      <dgm:t>
        <a:bodyPr/>
        <a:lstStyle/>
        <a:p>
          <a:endParaRPr lang="fr-CA"/>
        </a:p>
      </dgm:t>
    </dgm:pt>
    <dgm:pt modelId="{B5D3C7EF-D523-44A0-BE56-3C0D65421FDE}" type="pres">
      <dgm:prSet presAssocID="{99ED01AE-64AF-4A3A-B1D7-212B1435528B}" presName="tx2" presStyleLbl="revTx" presStyleIdx="2" presStyleCnt="4" custScaleY="133082"/>
      <dgm:spPr/>
      <dgm:t>
        <a:bodyPr/>
        <a:lstStyle/>
        <a:p>
          <a:endParaRPr lang="fr-CA"/>
        </a:p>
      </dgm:t>
    </dgm:pt>
    <dgm:pt modelId="{38BED4A6-17BC-4BDA-8AF0-066AD7B06C13}" type="pres">
      <dgm:prSet presAssocID="{99ED01AE-64AF-4A3A-B1D7-212B1435528B}" presName="vert2" presStyleCnt="0"/>
      <dgm:spPr/>
      <dgm:t>
        <a:bodyPr/>
        <a:lstStyle/>
        <a:p>
          <a:endParaRPr lang="fr-CA"/>
        </a:p>
      </dgm:t>
    </dgm:pt>
    <dgm:pt modelId="{0BF1F15D-D177-4EFD-B3BF-33818CE1209B}" type="pres">
      <dgm:prSet presAssocID="{99ED01AE-64AF-4A3A-B1D7-212B1435528B}" presName="thinLine2b" presStyleLbl="callout" presStyleIdx="1" presStyleCnt="3"/>
      <dgm:spPr/>
      <dgm:t>
        <a:bodyPr/>
        <a:lstStyle/>
        <a:p>
          <a:endParaRPr lang="fr-CA"/>
        </a:p>
      </dgm:t>
    </dgm:pt>
    <dgm:pt modelId="{61E3D988-F6FC-4F38-983C-1FDF59D08B36}" type="pres">
      <dgm:prSet presAssocID="{99ED01AE-64AF-4A3A-B1D7-212B1435528B}" presName="vertSpace2b" presStyleCnt="0"/>
      <dgm:spPr/>
      <dgm:t>
        <a:bodyPr/>
        <a:lstStyle/>
        <a:p>
          <a:endParaRPr lang="fr-CA"/>
        </a:p>
      </dgm:t>
    </dgm:pt>
    <dgm:pt modelId="{73A327EA-4DD7-4A61-928E-868808E015D2}" type="pres">
      <dgm:prSet presAssocID="{7032EA80-F2F7-4D4C-8301-A81635729D81}" presName="horz2" presStyleCnt="0"/>
      <dgm:spPr/>
      <dgm:t>
        <a:bodyPr/>
        <a:lstStyle/>
        <a:p>
          <a:endParaRPr lang="fr-CA"/>
        </a:p>
      </dgm:t>
    </dgm:pt>
    <dgm:pt modelId="{E3A1F505-98E9-4313-BD81-12467975CFD0}" type="pres">
      <dgm:prSet presAssocID="{7032EA80-F2F7-4D4C-8301-A81635729D81}" presName="horzSpace2" presStyleCnt="0"/>
      <dgm:spPr/>
      <dgm:t>
        <a:bodyPr/>
        <a:lstStyle/>
        <a:p>
          <a:endParaRPr lang="fr-CA"/>
        </a:p>
      </dgm:t>
    </dgm:pt>
    <dgm:pt modelId="{9195CF08-9504-4DB6-9A0B-3DA08BCA6CEF}" type="pres">
      <dgm:prSet presAssocID="{7032EA80-F2F7-4D4C-8301-A81635729D81}" presName="tx2" presStyleLbl="revTx" presStyleIdx="3" presStyleCnt="4" custScaleY="175114"/>
      <dgm:spPr/>
      <dgm:t>
        <a:bodyPr/>
        <a:lstStyle/>
        <a:p>
          <a:endParaRPr lang="fr-CA"/>
        </a:p>
      </dgm:t>
    </dgm:pt>
    <dgm:pt modelId="{95BB99CA-3CE5-4C20-A3CF-C13620A4A589}" type="pres">
      <dgm:prSet presAssocID="{7032EA80-F2F7-4D4C-8301-A81635729D81}" presName="vert2" presStyleCnt="0"/>
      <dgm:spPr/>
      <dgm:t>
        <a:bodyPr/>
        <a:lstStyle/>
        <a:p>
          <a:endParaRPr lang="fr-CA"/>
        </a:p>
      </dgm:t>
    </dgm:pt>
    <dgm:pt modelId="{126BE204-D0EC-48CE-B8A2-96B33EB957DC}" type="pres">
      <dgm:prSet presAssocID="{7032EA80-F2F7-4D4C-8301-A81635729D81}" presName="thinLine2b" presStyleLbl="callout" presStyleIdx="2" presStyleCnt="3"/>
      <dgm:spPr/>
      <dgm:t>
        <a:bodyPr/>
        <a:lstStyle/>
        <a:p>
          <a:endParaRPr lang="fr-CA"/>
        </a:p>
      </dgm:t>
    </dgm:pt>
    <dgm:pt modelId="{F839DADA-E1EF-4C7C-B9BC-D46FF66ABA3B}" type="pres">
      <dgm:prSet presAssocID="{7032EA80-F2F7-4D4C-8301-A81635729D81}" presName="vertSpace2b" presStyleCnt="0"/>
      <dgm:spPr/>
      <dgm:t>
        <a:bodyPr/>
        <a:lstStyle/>
        <a:p>
          <a:endParaRPr lang="fr-CA"/>
        </a:p>
      </dgm:t>
    </dgm:pt>
  </dgm:ptLst>
  <dgm:cxnLst>
    <dgm:cxn modelId="{1FEF8FC0-F53D-4E30-AAE5-877917D23F7B}" type="presOf" srcId="{02E190CD-DA8F-4373-A429-38C19DF9FF1B}" destId="{2393B306-A1FD-4F08-A6FF-B14DB54CA8F9}" srcOrd="0" destOrd="0" presId="urn:microsoft.com/office/officeart/2008/layout/LinedList"/>
    <dgm:cxn modelId="{B3982205-79DD-4BB4-8ECD-71581E6D6955}" type="presOf" srcId="{99ED01AE-64AF-4A3A-B1D7-212B1435528B}" destId="{B5D3C7EF-D523-44A0-BE56-3C0D65421FDE}" srcOrd="0" destOrd="0" presId="urn:microsoft.com/office/officeart/2008/layout/LinedList"/>
    <dgm:cxn modelId="{F87D0C95-CE1C-40AC-9C91-2C849E1ED409}" type="presOf" srcId="{7032EA80-F2F7-4D4C-8301-A81635729D81}" destId="{9195CF08-9504-4DB6-9A0B-3DA08BCA6CEF}" srcOrd="0" destOrd="0" presId="urn:microsoft.com/office/officeart/2008/layout/LinedList"/>
    <dgm:cxn modelId="{97741463-DF50-4B4B-940D-A570C1C479B2}" type="presOf" srcId="{5249E929-E8D1-4C8B-9184-46A468D6984A}" destId="{6CDDF0CC-BD10-4BC4-8E8D-CF7A19861B6A}" srcOrd="0" destOrd="0" presId="urn:microsoft.com/office/officeart/2008/layout/LinedList"/>
    <dgm:cxn modelId="{1E430743-5691-4611-AFD2-3AA24F953903}" srcId="{02E190CD-DA8F-4373-A429-38C19DF9FF1B}" destId="{99ED01AE-64AF-4A3A-B1D7-212B1435528B}" srcOrd="1" destOrd="0" parTransId="{F26F8A84-ADCD-423A-9EB1-2D5D50785C5C}" sibTransId="{4C562AB4-965C-4030-AC0B-D4CE9F71363B}"/>
    <dgm:cxn modelId="{AE05FC13-63D1-4308-A3E6-DB6611FECE59}" srcId="{56159076-ABB4-4953-AE94-9DF8C508367B}" destId="{02E190CD-DA8F-4373-A429-38C19DF9FF1B}" srcOrd="0" destOrd="0" parTransId="{05758232-E148-4DBB-98FC-1E0BDD232F06}" sibTransId="{74B14C8D-0A24-4A80-886D-BEE29D322155}"/>
    <dgm:cxn modelId="{50146E16-F587-44FC-96D9-0155E82C3E31}" srcId="{02E190CD-DA8F-4373-A429-38C19DF9FF1B}" destId="{5249E929-E8D1-4C8B-9184-46A468D6984A}" srcOrd="0" destOrd="0" parTransId="{C6F05076-C384-450B-9FD7-1A689D35D8C6}" sibTransId="{399D05F4-A440-4415-8ADE-A4E87CAB93B4}"/>
    <dgm:cxn modelId="{053785AC-374A-4C98-AD3C-8688FA788418}" type="presOf" srcId="{56159076-ABB4-4953-AE94-9DF8C508367B}" destId="{0C2A40E0-D89E-4214-B2F1-8C86A8858397}" srcOrd="0" destOrd="0" presId="urn:microsoft.com/office/officeart/2008/layout/LinedList"/>
    <dgm:cxn modelId="{AC23C590-2A54-47A7-9BD5-3EE61C8DB449}" srcId="{02E190CD-DA8F-4373-A429-38C19DF9FF1B}" destId="{7032EA80-F2F7-4D4C-8301-A81635729D81}" srcOrd="2" destOrd="0" parTransId="{B092C9A5-26F4-446E-BDC8-C7A30C26B4F3}" sibTransId="{1D868BC1-C742-4F08-A7FE-F59E9238929F}"/>
    <dgm:cxn modelId="{7CC6EB61-3E5F-4005-9B9F-BC54AF40BC95}" type="presParOf" srcId="{0C2A40E0-D89E-4214-B2F1-8C86A8858397}" destId="{85FF88BD-3DBE-4EA6-8D5F-523BBB30468B}" srcOrd="0" destOrd="0" presId="urn:microsoft.com/office/officeart/2008/layout/LinedList"/>
    <dgm:cxn modelId="{FF5B70D2-B800-40D2-A787-27A0EE1160B4}" type="presParOf" srcId="{0C2A40E0-D89E-4214-B2F1-8C86A8858397}" destId="{0D36C0D6-8662-4A90-8AB7-AA36A4B47691}" srcOrd="1" destOrd="0" presId="urn:microsoft.com/office/officeart/2008/layout/LinedList"/>
    <dgm:cxn modelId="{26339390-E925-41A3-8934-199EB07CEF35}" type="presParOf" srcId="{0D36C0D6-8662-4A90-8AB7-AA36A4B47691}" destId="{2393B306-A1FD-4F08-A6FF-B14DB54CA8F9}" srcOrd="0" destOrd="0" presId="urn:microsoft.com/office/officeart/2008/layout/LinedList"/>
    <dgm:cxn modelId="{6EEDC31F-2F97-4698-8DBA-E9ECB2F15335}" type="presParOf" srcId="{0D36C0D6-8662-4A90-8AB7-AA36A4B47691}" destId="{94D63B3A-811C-45F5-9A0C-475AA058ECE1}" srcOrd="1" destOrd="0" presId="urn:microsoft.com/office/officeart/2008/layout/LinedList"/>
    <dgm:cxn modelId="{DCEFC941-B3A2-469E-99AD-512F1C4874B6}" type="presParOf" srcId="{94D63B3A-811C-45F5-9A0C-475AA058ECE1}" destId="{AF7630B6-6BC4-4ADC-9388-FD2341D7DF18}" srcOrd="0" destOrd="0" presId="urn:microsoft.com/office/officeart/2008/layout/LinedList"/>
    <dgm:cxn modelId="{71571C0D-616E-4C1D-A906-E62372519BBE}" type="presParOf" srcId="{94D63B3A-811C-45F5-9A0C-475AA058ECE1}" destId="{ACF1F607-3127-48D7-AC58-BF529B3837BC}" srcOrd="1" destOrd="0" presId="urn:microsoft.com/office/officeart/2008/layout/LinedList"/>
    <dgm:cxn modelId="{7321281D-1326-41CE-ACE9-28533F48C0AE}" type="presParOf" srcId="{ACF1F607-3127-48D7-AC58-BF529B3837BC}" destId="{5980F078-4408-499A-9B89-012CA002713C}" srcOrd="0" destOrd="0" presId="urn:microsoft.com/office/officeart/2008/layout/LinedList"/>
    <dgm:cxn modelId="{4CE745BE-37B1-48FC-8C6F-8BF383F4D399}" type="presParOf" srcId="{ACF1F607-3127-48D7-AC58-BF529B3837BC}" destId="{6CDDF0CC-BD10-4BC4-8E8D-CF7A19861B6A}" srcOrd="1" destOrd="0" presId="urn:microsoft.com/office/officeart/2008/layout/LinedList"/>
    <dgm:cxn modelId="{99130907-341E-4609-AC07-91698F816400}" type="presParOf" srcId="{ACF1F607-3127-48D7-AC58-BF529B3837BC}" destId="{84B65349-E286-430D-A314-71E61ACA06D9}" srcOrd="2" destOrd="0" presId="urn:microsoft.com/office/officeart/2008/layout/LinedList"/>
    <dgm:cxn modelId="{779CEC4D-C807-4A10-975C-6074E5628AF4}" type="presParOf" srcId="{94D63B3A-811C-45F5-9A0C-475AA058ECE1}" destId="{735EEB94-329A-4777-870C-76FEF2A1BB51}" srcOrd="2" destOrd="0" presId="urn:microsoft.com/office/officeart/2008/layout/LinedList"/>
    <dgm:cxn modelId="{14554501-E8B0-460B-AE00-8D7B519AB9CF}" type="presParOf" srcId="{94D63B3A-811C-45F5-9A0C-475AA058ECE1}" destId="{1B3259FA-A958-4479-B7B6-6DF40FE52609}" srcOrd="3" destOrd="0" presId="urn:microsoft.com/office/officeart/2008/layout/LinedList"/>
    <dgm:cxn modelId="{89FDF748-F6BF-4E87-91E6-7CCC5D4FCBF6}" type="presParOf" srcId="{94D63B3A-811C-45F5-9A0C-475AA058ECE1}" destId="{2F3F752F-6F7E-42BE-9A98-E9CD5E7BDF67}" srcOrd="4" destOrd="0" presId="urn:microsoft.com/office/officeart/2008/layout/LinedList"/>
    <dgm:cxn modelId="{86E5BCD1-4F38-4696-9A29-C3002A201B4E}" type="presParOf" srcId="{2F3F752F-6F7E-42BE-9A98-E9CD5E7BDF67}" destId="{748898EF-61E0-4617-81A6-3CC001B834F3}" srcOrd="0" destOrd="0" presId="urn:microsoft.com/office/officeart/2008/layout/LinedList"/>
    <dgm:cxn modelId="{E30CD346-C2BD-45FF-8268-40A9555247DE}" type="presParOf" srcId="{2F3F752F-6F7E-42BE-9A98-E9CD5E7BDF67}" destId="{B5D3C7EF-D523-44A0-BE56-3C0D65421FDE}" srcOrd="1" destOrd="0" presId="urn:microsoft.com/office/officeart/2008/layout/LinedList"/>
    <dgm:cxn modelId="{F0DE98D7-97F9-49D2-935F-F9CF0CD90EA9}" type="presParOf" srcId="{2F3F752F-6F7E-42BE-9A98-E9CD5E7BDF67}" destId="{38BED4A6-17BC-4BDA-8AF0-066AD7B06C13}" srcOrd="2" destOrd="0" presId="urn:microsoft.com/office/officeart/2008/layout/LinedList"/>
    <dgm:cxn modelId="{8107AA2F-324E-45D3-842A-BACF7DB2C405}" type="presParOf" srcId="{94D63B3A-811C-45F5-9A0C-475AA058ECE1}" destId="{0BF1F15D-D177-4EFD-B3BF-33818CE1209B}" srcOrd="5" destOrd="0" presId="urn:microsoft.com/office/officeart/2008/layout/LinedList"/>
    <dgm:cxn modelId="{2D9E0D55-CD32-4D6A-A548-95D229691D8D}" type="presParOf" srcId="{94D63B3A-811C-45F5-9A0C-475AA058ECE1}" destId="{61E3D988-F6FC-4F38-983C-1FDF59D08B36}" srcOrd="6" destOrd="0" presId="urn:microsoft.com/office/officeart/2008/layout/LinedList"/>
    <dgm:cxn modelId="{077ADDBF-540F-4E50-ABDB-1ECD5F13773D}" type="presParOf" srcId="{94D63B3A-811C-45F5-9A0C-475AA058ECE1}" destId="{73A327EA-4DD7-4A61-928E-868808E015D2}" srcOrd="7" destOrd="0" presId="urn:microsoft.com/office/officeart/2008/layout/LinedList"/>
    <dgm:cxn modelId="{E06CBFEE-997A-4C80-B412-940E9CAF8B8F}" type="presParOf" srcId="{73A327EA-4DD7-4A61-928E-868808E015D2}" destId="{E3A1F505-98E9-4313-BD81-12467975CFD0}" srcOrd="0" destOrd="0" presId="urn:microsoft.com/office/officeart/2008/layout/LinedList"/>
    <dgm:cxn modelId="{0D77C0B4-F949-43C3-872A-F30125A3C047}" type="presParOf" srcId="{73A327EA-4DD7-4A61-928E-868808E015D2}" destId="{9195CF08-9504-4DB6-9A0B-3DA08BCA6CEF}" srcOrd="1" destOrd="0" presId="urn:microsoft.com/office/officeart/2008/layout/LinedList"/>
    <dgm:cxn modelId="{5A880DD7-D974-4DD9-B1FC-BEE674D99382}" type="presParOf" srcId="{73A327EA-4DD7-4A61-928E-868808E015D2}" destId="{95BB99CA-3CE5-4C20-A3CF-C13620A4A589}" srcOrd="2" destOrd="0" presId="urn:microsoft.com/office/officeart/2008/layout/LinedList"/>
    <dgm:cxn modelId="{BB832F37-8CB8-4C36-8180-D64E5C8092DE}" type="presParOf" srcId="{94D63B3A-811C-45F5-9A0C-475AA058ECE1}" destId="{126BE204-D0EC-48CE-B8A2-96B33EB957DC}" srcOrd="8" destOrd="0" presId="urn:microsoft.com/office/officeart/2008/layout/LinedList"/>
    <dgm:cxn modelId="{9F74206A-D9F7-4A43-A14F-8223E2869C19}" type="presParOf" srcId="{94D63B3A-811C-45F5-9A0C-475AA058ECE1}" destId="{F839DADA-E1EF-4C7C-B9BC-D46FF66ABA3B}"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159076-ABB4-4953-AE94-9DF8C508367B}"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fr-CA"/>
        </a:p>
      </dgm:t>
    </dgm:pt>
    <dgm:pt modelId="{02E190CD-DA8F-4373-A429-38C19DF9FF1B}">
      <dgm:prSet phldrT="[Texte]" custT="1"/>
      <dgm:spPr/>
      <dgm:t>
        <a:bodyPr/>
        <a:lstStyle/>
        <a:p>
          <a:r>
            <a:rPr lang="fr-CA" sz="1400"/>
            <a:t>Statut temporaire </a:t>
          </a:r>
          <a:endParaRPr lang="fr-CA" sz="1600"/>
        </a:p>
      </dgm:t>
    </dgm:pt>
    <dgm:pt modelId="{05758232-E148-4DBB-98FC-1E0BDD232F06}" type="parTrans" cxnId="{AE05FC13-63D1-4308-A3E6-DB6611FECE59}">
      <dgm:prSet/>
      <dgm:spPr/>
      <dgm:t>
        <a:bodyPr/>
        <a:lstStyle/>
        <a:p>
          <a:endParaRPr lang="fr-CA"/>
        </a:p>
      </dgm:t>
    </dgm:pt>
    <dgm:pt modelId="{74B14C8D-0A24-4A80-886D-BEE29D322155}" type="sibTrans" cxnId="{AE05FC13-63D1-4308-A3E6-DB6611FECE59}">
      <dgm:prSet/>
      <dgm:spPr/>
      <dgm:t>
        <a:bodyPr/>
        <a:lstStyle/>
        <a:p>
          <a:endParaRPr lang="fr-CA"/>
        </a:p>
      </dgm:t>
    </dgm:pt>
    <dgm:pt modelId="{5249E929-E8D1-4C8B-9184-46A468D6984A}">
      <dgm:prSet phldrT="[Texte]" custT="1"/>
      <dgm:spPr/>
      <dgm:t>
        <a:bodyPr/>
        <a:lstStyle/>
        <a:p>
          <a:r>
            <a:rPr lang="fr-CA" sz="1050" dirty="0"/>
            <a:t>Demandeurs d'asile (revendicateurs du statut de réfugié)</a:t>
          </a:r>
        </a:p>
      </dgm:t>
    </dgm:pt>
    <dgm:pt modelId="{C6F05076-C384-450B-9FD7-1A689D35D8C6}" type="parTrans" cxnId="{50146E16-F587-44FC-96D9-0155E82C3E31}">
      <dgm:prSet/>
      <dgm:spPr/>
      <dgm:t>
        <a:bodyPr/>
        <a:lstStyle/>
        <a:p>
          <a:endParaRPr lang="fr-CA"/>
        </a:p>
      </dgm:t>
    </dgm:pt>
    <dgm:pt modelId="{399D05F4-A440-4415-8ADE-A4E87CAB93B4}" type="sibTrans" cxnId="{50146E16-F587-44FC-96D9-0155E82C3E31}">
      <dgm:prSet/>
      <dgm:spPr/>
      <dgm:t>
        <a:bodyPr/>
        <a:lstStyle/>
        <a:p>
          <a:endParaRPr lang="fr-CA"/>
        </a:p>
      </dgm:t>
    </dgm:pt>
    <dgm:pt modelId="{99ED01AE-64AF-4A3A-B1D7-212B1435528B}">
      <dgm:prSet phldrT="[Texte]" custT="1"/>
      <dgm:spPr/>
      <dgm:t>
        <a:bodyPr/>
        <a:lstStyle/>
        <a:p>
          <a:r>
            <a:rPr lang="fr-CA" sz="1050"/>
            <a:t>Travailleurs temporaires</a:t>
          </a:r>
        </a:p>
      </dgm:t>
    </dgm:pt>
    <dgm:pt modelId="{F26F8A84-ADCD-423A-9EB1-2D5D50785C5C}" type="parTrans" cxnId="{1E430743-5691-4611-AFD2-3AA24F953903}">
      <dgm:prSet/>
      <dgm:spPr/>
      <dgm:t>
        <a:bodyPr/>
        <a:lstStyle/>
        <a:p>
          <a:endParaRPr lang="fr-CA"/>
        </a:p>
      </dgm:t>
    </dgm:pt>
    <dgm:pt modelId="{4C562AB4-965C-4030-AC0B-D4CE9F71363B}" type="sibTrans" cxnId="{1E430743-5691-4611-AFD2-3AA24F953903}">
      <dgm:prSet/>
      <dgm:spPr/>
      <dgm:t>
        <a:bodyPr/>
        <a:lstStyle/>
        <a:p>
          <a:endParaRPr lang="fr-CA"/>
        </a:p>
      </dgm:t>
    </dgm:pt>
    <dgm:pt modelId="{7032EA80-F2F7-4D4C-8301-A81635729D81}">
      <dgm:prSet phldrT="[Texte]" custT="1"/>
      <dgm:spPr/>
      <dgm:t>
        <a:bodyPr/>
        <a:lstStyle/>
        <a:p>
          <a:r>
            <a:rPr lang="fr-CA" sz="1050"/>
            <a:t>Étudiants étrangers</a:t>
          </a:r>
        </a:p>
      </dgm:t>
    </dgm:pt>
    <dgm:pt modelId="{B092C9A5-26F4-446E-BDC8-C7A30C26B4F3}" type="parTrans" cxnId="{AC23C590-2A54-47A7-9BD5-3EE61C8DB449}">
      <dgm:prSet/>
      <dgm:spPr/>
      <dgm:t>
        <a:bodyPr/>
        <a:lstStyle/>
        <a:p>
          <a:endParaRPr lang="fr-CA"/>
        </a:p>
      </dgm:t>
    </dgm:pt>
    <dgm:pt modelId="{1D868BC1-C742-4F08-A7FE-F59E9238929F}" type="sibTrans" cxnId="{AC23C590-2A54-47A7-9BD5-3EE61C8DB449}">
      <dgm:prSet/>
      <dgm:spPr/>
      <dgm:t>
        <a:bodyPr/>
        <a:lstStyle/>
        <a:p>
          <a:endParaRPr lang="fr-CA"/>
        </a:p>
      </dgm:t>
    </dgm:pt>
    <dgm:pt modelId="{A40D3234-501D-41AE-BEEF-61BC8FA5ABAF}">
      <dgm:prSet custT="1"/>
      <dgm:spPr/>
      <dgm:t>
        <a:bodyPr/>
        <a:lstStyle/>
        <a:p>
          <a:r>
            <a:rPr lang="fr-CA" sz="1050" dirty="0"/>
            <a:t>Visiteurs (touristes)</a:t>
          </a:r>
        </a:p>
      </dgm:t>
    </dgm:pt>
    <dgm:pt modelId="{D4DD06E3-A585-4754-8D7F-E90CEE3FC461}" type="parTrans" cxnId="{EEF46300-411F-4E96-87EF-75B5E1ABA5E3}">
      <dgm:prSet/>
      <dgm:spPr/>
      <dgm:t>
        <a:bodyPr/>
        <a:lstStyle/>
        <a:p>
          <a:endParaRPr lang="fr-CA"/>
        </a:p>
      </dgm:t>
    </dgm:pt>
    <dgm:pt modelId="{E1EB9B9F-524A-49B5-8D41-F397FB9C56C1}" type="sibTrans" cxnId="{EEF46300-411F-4E96-87EF-75B5E1ABA5E3}">
      <dgm:prSet/>
      <dgm:spPr/>
      <dgm:t>
        <a:bodyPr/>
        <a:lstStyle/>
        <a:p>
          <a:endParaRPr lang="fr-CA"/>
        </a:p>
      </dgm:t>
    </dgm:pt>
    <dgm:pt modelId="{0C2A40E0-D89E-4214-B2F1-8C86A8858397}" type="pres">
      <dgm:prSet presAssocID="{56159076-ABB4-4953-AE94-9DF8C508367B}" presName="vert0" presStyleCnt="0">
        <dgm:presLayoutVars>
          <dgm:dir/>
          <dgm:animOne val="branch"/>
          <dgm:animLvl val="lvl"/>
        </dgm:presLayoutVars>
      </dgm:prSet>
      <dgm:spPr/>
      <dgm:t>
        <a:bodyPr/>
        <a:lstStyle/>
        <a:p>
          <a:endParaRPr lang="fr-CA"/>
        </a:p>
      </dgm:t>
    </dgm:pt>
    <dgm:pt modelId="{85FF88BD-3DBE-4EA6-8D5F-523BBB30468B}" type="pres">
      <dgm:prSet presAssocID="{02E190CD-DA8F-4373-A429-38C19DF9FF1B}" presName="thickLine" presStyleLbl="alignNode1" presStyleIdx="0" presStyleCnt="1"/>
      <dgm:spPr/>
      <dgm:t>
        <a:bodyPr/>
        <a:lstStyle/>
        <a:p>
          <a:endParaRPr lang="fr-CA"/>
        </a:p>
      </dgm:t>
    </dgm:pt>
    <dgm:pt modelId="{0D36C0D6-8662-4A90-8AB7-AA36A4B47691}" type="pres">
      <dgm:prSet presAssocID="{02E190CD-DA8F-4373-A429-38C19DF9FF1B}" presName="horz1" presStyleCnt="0"/>
      <dgm:spPr/>
      <dgm:t>
        <a:bodyPr/>
        <a:lstStyle/>
        <a:p>
          <a:endParaRPr lang="fr-CA"/>
        </a:p>
      </dgm:t>
    </dgm:pt>
    <dgm:pt modelId="{2393B306-A1FD-4F08-A6FF-B14DB54CA8F9}" type="pres">
      <dgm:prSet presAssocID="{02E190CD-DA8F-4373-A429-38C19DF9FF1B}" presName="tx1" presStyleLbl="revTx" presStyleIdx="0" presStyleCnt="5"/>
      <dgm:spPr/>
      <dgm:t>
        <a:bodyPr/>
        <a:lstStyle/>
        <a:p>
          <a:endParaRPr lang="fr-CA"/>
        </a:p>
      </dgm:t>
    </dgm:pt>
    <dgm:pt modelId="{94D63B3A-811C-45F5-9A0C-475AA058ECE1}" type="pres">
      <dgm:prSet presAssocID="{02E190CD-DA8F-4373-A429-38C19DF9FF1B}" presName="vert1" presStyleCnt="0"/>
      <dgm:spPr/>
      <dgm:t>
        <a:bodyPr/>
        <a:lstStyle/>
        <a:p>
          <a:endParaRPr lang="fr-CA"/>
        </a:p>
      </dgm:t>
    </dgm:pt>
    <dgm:pt modelId="{AF7630B6-6BC4-4ADC-9388-FD2341D7DF18}" type="pres">
      <dgm:prSet presAssocID="{5249E929-E8D1-4C8B-9184-46A468D6984A}" presName="vertSpace2a" presStyleCnt="0"/>
      <dgm:spPr/>
      <dgm:t>
        <a:bodyPr/>
        <a:lstStyle/>
        <a:p>
          <a:endParaRPr lang="fr-CA"/>
        </a:p>
      </dgm:t>
    </dgm:pt>
    <dgm:pt modelId="{ACF1F607-3127-48D7-AC58-BF529B3837BC}" type="pres">
      <dgm:prSet presAssocID="{5249E929-E8D1-4C8B-9184-46A468D6984A}" presName="horz2" presStyleCnt="0"/>
      <dgm:spPr/>
      <dgm:t>
        <a:bodyPr/>
        <a:lstStyle/>
        <a:p>
          <a:endParaRPr lang="fr-CA"/>
        </a:p>
      </dgm:t>
    </dgm:pt>
    <dgm:pt modelId="{5980F078-4408-499A-9B89-012CA002713C}" type="pres">
      <dgm:prSet presAssocID="{5249E929-E8D1-4C8B-9184-46A468D6984A}" presName="horzSpace2" presStyleCnt="0"/>
      <dgm:spPr/>
      <dgm:t>
        <a:bodyPr/>
        <a:lstStyle/>
        <a:p>
          <a:endParaRPr lang="fr-CA"/>
        </a:p>
      </dgm:t>
    </dgm:pt>
    <dgm:pt modelId="{6CDDF0CC-BD10-4BC4-8E8D-CF7A19861B6A}" type="pres">
      <dgm:prSet presAssocID="{5249E929-E8D1-4C8B-9184-46A468D6984A}" presName="tx2" presStyleLbl="revTx" presStyleIdx="1" presStyleCnt="5"/>
      <dgm:spPr/>
      <dgm:t>
        <a:bodyPr/>
        <a:lstStyle/>
        <a:p>
          <a:endParaRPr lang="fr-CA"/>
        </a:p>
      </dgm:t>
    </dgm:pt>
    <dgm:pt modelId="{84B65349-E286-430D-A314-71E61ACA06D9}" type="pres">
      <dgm:prSet presAssocID="{5249E929-E8D1-4C8B-9184-46A468D6984A}" presName="vert2" presStyleCnt="0"/>
      <dgm:spPr/>
      <dgm:t>
        <a:bodyPr/>
        <a:lstStyle/>
        <a:p>
          <a:endParaRPr lang="fr-CA"/>
        </a:p>
      </dgm:t>
    </dgm:pt>
    <dgm:pt modelId="{735EEB94-329A-4777-870C-76FEF2A1BB51}" type="pres">
      <dgm:prSet presAssocID="{5249E929-E8D1-4C8B-9184-46A468D6984A}" presName="thinLine2b" presStyleLbl="callout" presStyleIdx="0" presStyleCnt="4"/>
      <dgm:spPr/>
      <dgm:t>
        <a:bodyPr/>
        <a:lstStyle/>
        <a:p>
          <a:endParaRPr lang="fr-CA"/>
        </a:p>
      </dgm:t>
    </dgm:pt>
    <dgm:pt modelId="{1B3259FA-A958-4479-B7B6-6DF40FE52609}" type="pres">
      <dgm:prSet presAssocID="{5249E929-E8D1-4C8B-9184-46A468D6984A}" presName="vertSpace2b" presStyleCnt="0"/>
      <dgm:spPr/>
      <dgm:t>
        <a:bodyPr/>
        <a:lstStyle/>
        <a:p>
          <a:endParaRPr lang="fr-CA"/>
        </a:p>
      </dgm:t>
    </dgm:pt>
    <dgm:pt modelId="{2F3F752F-6F7E-42BE-9A98-E9CD5E7BDF67}" type="pres">
      <dgm:prSet presAssocID="{99ED01AE-64AF-4A3A-B1D7-212B1435528B}" presName="horz2" presStyleCnt="0"/>
      <dgm:spPr/>
      <dgm:t>
        <a:bodyPr/>
        <a:lstStyle/>
        <a:p>
          <a:endParaRPr lang="fr-CA"/>
        </a:p>
      </dgm:t>
    </dgm:pt>
    <dgm:pt modelId="{748898EF-61E0-4617-81A6-3CC001B834F3}" type="pres">
      <dgm:prSet presAssocID="{99ED01AE-64AF-4A3A-B1D7-212B1435528B}" presName="horzSpace2" presStyleCnt="0"/>
      <dgm:spPr/>
      <dgm:t>
        <a:bodyPr/>
        <a:lstStyle/>
        <a:p>
          <a:endParaRPr lang="fr-CA"/>
        </a:p>
      </dgm:t>
    </dgm:pt>
    <dgm:pt modelId="{B5D3C7EF-D523-44A0-BE56-3C0D65421FDE}" type="pres">
      <dgm:prSet presAssocID="{99ED01AE-64AF-4A3A-B1D7-212B1435528B}" presName="tx2" presStyleLbl="revTx" presStyleIdx="2" presStyleCnt="5"/>
      <dgm:spPr/>
      <dgm:t>
        <a:bodyPr/>
        <a:lstStyle/>
        <a:p>
          <a:endParaRPr lang="fr-CA"/>
        </a:p>
      </dgm:t>
    </dgm:pt>
    <dgm:pt modelId="{38BED4A6-17BC-4BDA-8AF0-066AD7B06C13}" type="pres">
      <dgm:prSet presAssocID="{99ED01AE-64AF-4A3A-B1D7-212B1435528B}" presName="vert2" presStyleCnt="0"/>
      <dgm:spPr/>
      <dgm:t>
        <a:bodyPr/>
        <a:lstStyle/>
        <a:p>
          <a:endParaRPr lang="fr-CA"/>
        </a:p>
      </dgm:t>
    </dgm:pt>
    <dgm:pt modelId="{0BF1F15D-D177-4EFD-B3BF-33818CE1209B}" type="pres">
      <dgm:prSet presAssocID="{99ED01AE-64AF-4A3A-B1D7-212B1435528B}" presName="thinLine2b" presStyleLbl="callout" presStyleIdx="1" presStyleCnt="4"/>
      <dgm:spPr/>
      <dgm:t>
        <a:bodyPr/>
        <a:lstStyle/>
        <a:p>
          <a:endParaRPr lang="fr-CA"/>
        </a:p>
      </dgm:t>
    </dgm:pt>
    <dgm:pt modelId="{61E3D988-F6FC-4F38-983C-1FDF59D08B36}" type="pres">
      <dgm:prSet presAssocID="{99ED01AE-64AF-4A3A-B1D7-212B1435528B}" presName="vertSpace2b" presStyleCnt="0"/>
      <dgm:spPr/>
      <dgm:t>
        <a:bodyPr/>
        <a:lstStyle/>
        <a:p>
          <a:endParaRPr lang="fr-CA"/>
        </a:p>
      </dgm:t>
    </dgm:pt>
    <dgm:pt modelId="{73A327EA-4DD7-4A61-928E-868808E015D2}" type="pres">
      <dgm:prSet presAssocID="{7032EA80-F2F7-4D4C-8301-A81635729D81}" presName="horz2" presStyleCnt="0"/>
      <dgm:spPr/>
      <dgm:t>
        <a:bodyPr/>
        <a:lstStyle/>
        <a:p>
          <a:endParaRPr lang="fr-CA"/>
        </a:p>
      </dgm:t>
    </dgm:pt>
    <dgm:pt modelId="{E3A1F505-98E9-4313-BD81-12467975CFD0}" type="pres">
      <dgm:prSet presAssocID="{7032EA80-F2F7-4D4C-8301-A81635729D81}" presName="horzSpace2" presStyleCnt="0"/>
      <dgm:spPr/>
      <dgm:t>
        <a:bodyPr/>
        <a:lstStyle/>
        <a:p>
          <a:endParaRPr lang="fr-CA"/>
        </a:p>
      </dgm:t>
    </dgm:pt>
    <dgm:pt modelId="{9195CF08-9504-4DB6-9A0B-3DA08BCA6CEF}" type="pres">
      <dgm:prSet presAssocID="{7032EA80-F2F7-4D4C-8301-A81635729D81}" presName="tx2" presStyleLbl="revTx" presStyleIdx="3" presStyleCnt="5"/>
      <dgm:spPr/>
      <dgm:t>
        <a:bodyPr/>
        <a:lstStyle/>
        <a:p>
          <a:endParaRPr lang="fr-CA"/>
        </a:p>
      </dgm:t>
    </dgm:pt>
    <dgm:pt modelId="{95BB99CA-3CE5-4C20-A3CF-C13620A4A589}" type="pres">
      <dgm:prSet presAssocID="{7032EA80-F2F7-4D4C-8301-A81635729D81}" presName="vert2" presStyleCnt="0"/>
      <dgm:spPr/>
      <dgm:t>
        <a:bodyPr/>
        <a:lstStyle/>
        <a:p>
          <a:endParaRPr lang="fr-CA"/>
        </a:p>
      </dgm:t>
    </dgm:pt>
    <dgm:pt modelId="{126BE204-D0EC-48CE-B8A2-96B33EB957DC}" type="pres">
      <dgm:prSet presAssocID="{7032EA80-F2F7-4D4C-8301-A81635729D81}" presName="thinLine2b" presStyleLbl="callout" presStyleIdx="2" presStyleCnt="4"/>
      <dgm:spPr/>
      <dgm:t>
        <a:bodyPr/>
        <a:lstStyle/>
        <a:p>
          <a:endParaRPr lang="fr-CA"/>
        </a:p>
      </dgm:t>
    </dgm:pt>
    <dgm:pt modelId="{F839DADA-E1EF-4C7C-B9BC-D46FF66ABA3B}" type="pres">
      <dgm:prSet presAssocID="{7032EA80-F2F7-4D4C-8301-A81635729D81}" presName="vertSpace2b" presStyleCnt="0"/>
      <dgm:spPr/>
      <dgm:t>
        <a:bodyPr/>
        <a:lstStyle/>
        <a:p>
          <a:endParaRPr lang="fr-CA"/>
        </a:p>
      </dgm:t>
    </dgm:pt>
    <dgm:pt modelId="{46B1C462-AA75-442E-A6B5-5D21E1A19A59}" type="pres">
      <dgm:prSet presAssocID="{A40D3234-501D-41AE-BEEF-61BC8FA5ABAF}" presName="horz2" presStyleCnt="0"/>
      <dgm:spPr/>
      <dgm:t>
        <a:bodyPr/>
        <a:lstStyle/>
        <a:p>
          <a:endParaRPr lang="fr-CA"/>
        </a:p>
      </dgm:t>
    </dgm:pt>
    <dgm:pt modelId="{6CDBCB41-C127-42DD-B543-17888D1C696C}" type="pres">
      <dgm:prSet presAssocID="{A40D3234-501D-41AE-BEEF-61BC8FA5ABAF}" presName="horzSpace2" presStyleCnt="0"/>
      <dgm:spPr/>
      <dgm:t>
        <a:bodyPr/>
        <a:lstStyle/>
        <a:p>
          <a:endParaRPr lang="fr-CA"/>
        </a:p>
      </dgm:t>
    </dgm:pt>
    <dgm:pt modelId="{FFB5F74A-8B42-4C31-A222-80CDC8903379}" type="pres">
      <dgm:prSet presAssocID="{A40D3234-501D-41AE-BEEF-61BC8FA5ABAF}" presName="tx2" presStyleLbl="revTx" presStyleIdx="4" presStyleCnt="5"/>
      <dgm:spPr/>
      <dgm:t>
        <a:bodyPr/>
        <a:lstStyle/>
        <a:p>
          <a:endParaRPr lang="fr-CA"/>
        </a:p>
      </dgm:t>
    </dgm:pt>
    <dgm:pt modelId="{4FC43453-C51D-4BB3-BD9F-C71BF6DBEE27}" type="pres">
      <dgm:prSet presAssocID="{A40D3234-501D-41AE-BEEF-61BC8FA5ABAF}" presName="vert2" presStyleCnt="0"/>
      <dgm:spPr/>
      <dgm:t>
        <a:bodyPr/>
        <a:lstStyle/>
        <a:p>
          <a:endParaRPr lang="fr-CA"/>
        </a:p>
      </dgm:t>
    </dgm:pt>
    <dgm:pt modelId="{DC14A0E6-5930-46D4-8475-6A5C95F1C1B0}" type="pres">
      <dgm:prSet presAssocID="{A40D3234-501D-41AE-BEEF-61BC8FA5ABAF}" presName="thinLine2b" presStyleLbl="callout" presStyleIdx="3" presStyleCnt="4"/>
      <dgm:spPr/>
      <dgm:t>
        <a:bodyPr/>
        <a:lstStyle/>
        <a:p>
          <a:endParaRPr lang="fr-CA"/>
        </a:p>
      </dgm:t>
    </dgm:pt>
    <dgm:pt modelId="{238D7347-FA4D-40DE-A9E9-BF8130DE2B53}" type="pres">
      <dgm:prSet presAssocID="{A40D3234-501D-41AE-BEEF-61BC8FA5ABAF}" presName="vertSpace2b" presStyleCnt="0"/>
      <dgm:spPr/>
      <dgm:t>
        <a:bodyPr/>
        <a:lstStyle/>
        <a:p>
          <a:endParaRPr lang="fr-CA"/>
        </a:p>
      </dgm:t>
    </dgm:pt>
  </dgm:ptLst>
  <dgm:cxnLst>
    <dgm:cxn modelId="{150FC801-56DB-4B95-9621-CAF403DE46FD}" type="presOf" srcId="{7032EA80-F2F7-4D4C-8301-A81635729D81}" destId="{9195CF08-9504-4DB6-9A0B-3DA08BCA6CEF}" srcOrd="0" destOrd="0" presId="urn:microsoft.com/office/officeart/2008/layout/LinedList"/>
    <dgm:cxn modelId="{50146E16-F587-44FC-96D9-0155E82C3E31}" srcId="{02E190CD-DA8F-4373-A429-38C19DF9FF1B}" destId="{5249E929-E8D1-4C8B-9184-46A468D6984A}" srcOrd="0" destOrd="0" parTransId="{C6F05076-C384-450B-9FD7-1A689D35D8C6}" sibTransId="{399D05F4-A440-4415-8ADE-A4E87CAB93B4}"/>
    <dgm:cxn modelId="{753537CE-2B75-48FF-9B51-1939F7A68D48}" type="presOf" srcId="{A40D3234-501D-41AE-BEEF-61BC8FA5ABAF}" destId="{FFB5F74A-8B42-4C31-A222-80CDC8903379}" srcOrd="0" destOrd="0" presId="urn:microsoft.com/office/officeart/2008/layout/LinedList"/>
    <dgm:cxn modelId="{AC23C590-2A54-47A7-9BD5-3EE61C8DB449}" srcId="{02E190CD-DA8F-4373-A429-38C19DF9FF1B}" destId="{7032EA80-F2F7-4D4C-8301-A81635729D81}" srcOrd="2" destOrd="0" parTransId="{B092C9A5-26F4-446E-BDC8-C7A30C26B4F3}" sibTransId="{1D868BC1-C742-4F08-A7FE-F59E9238929F}"/>
    <dgm:cxn modelId="{D54D7F5A-C739-43BE-8CEA-ED536DE8D2ED}" type="presOf" srcId="{56159076-ABB4-4953-AE94-9DF8C508367B}" destId="{0C2A40E0-D89E-4214-B2F1-8C86A8858397}" srcOrd="0" destOrd="0" presId="urn:microsoft.com/office/officeart/2008/layout/LinedList"/>
    <dgm:cxn modelId="{EEF46300-411F-4E96-87EF-75B5E1ABA5E3}" srcId="{02E190CD-DA8F-4373-A429-38C19DF9FF1B}" destId="{A40D3234-501D-41AE-BEEF-61BC8FA5ABAF}" srcOrd="3" destOrd="0" parTransId="{D4DD06E3-A585-4754-8D7F-E90CEE3FC461}" sibTransId="{E1EB9B9F-524A-49B5-8D41-F397FB9C56C1}"/>
    <dgm:cxn modelId="{AE05FC13-63D1-4308-A3E6-DB6611FECE59}" srcId="{56159076-ABB4-4953-AE94-9DF8C508367B}" destId="{02E190CD-DA8F-4373-A429-38C19DF9FF1B}" srcOrd="0" destOrd="0" parTransId="{05758232-E148-4DBB-98FC-1E0BDD232F06}" sibTransId="{74B14C8D-0A24-4A80-886D-BEE29D322155}"/>
    <dgm:cxn modelId="{ED55B1E2-38DF-465D-B551-519FB4289813}" type="presOf" srcId="{99ED01AE-64AF-4A3A-B1D7-212B1435528B}" destId="{B5D3C7EF-D523-44A0-BE56-3C0D65421FDE}" srcOrd="0" destOrd="0" presId="urn:microsoft.com/office/officeart/2008/layout/LinedList"/>
    <dgm:cxn modelId="{F4A1AE3C-03DE-4CBD-8778-ADC1C0C0B586}" type="presOf" srcId="{02E190CD-DA8F-4373-A429-38C19DF9FF1B}" destId="{2393B306-A1FD-4F08-A6FF-B14DB54CA8F9}" srcOrd="0" destOrd="0" presId="urn:microsoft.com/office/officeart/2008/layout/LinedList"/>
    <dgm:cxn modelId="{1E430743-5691-4611-AFD2-3AA24F953903}" srcId="{02E190CD-DA8F-4373-A429-38C19DF9FF1B}" destId="{99ED01AE-64AF-4A3A-B1D7-212B1435528B}" srcOrd="1" destOrd="0" parTransId="{F26F8A84-ADCD-423A-9EB1-2D5D50785C5C}" sibTransId="{4C562AB4-965C-4030-AC0B-D4CE9F71363B}"/>
    <dgm:cxn modelId="{038D60FA-4884-416B-A563-437E6E2B6FCC}" type="presOf" srcId="{5249E929-E8D1-4C8B-9184-46A468D6984A}" destId="{6CDDF0CC-BD10-4BC4-8E8D-CF7A19861B6A}" srcOrd="0" destOrd="0" presId="urn:microsoft.com/office/officeart/2008/layout/LinedList"/>
    <dgm:cxn modelId="{C4D9104C-364C-4C67-9D04-A3D02ADCA6EC}" type="presParOf" srcId="{0C2A40E0-D89E-4214-B2F1-8C86A8858397}" destId="{85FF88BD-3DBE-4EA6-8D5F-523BBB30468B}" srcOrd="0" destOrd="0" presId="urn:microsoft.com/office/officeart/2008/layout/LinedList"/>
    <dgm:cxn modelId="{C2C676B0-6E7B-40E7-B00E-4E568EB5B120}" type="presParOf" srcId="{0C2A40E0-D89E-4214-B2F1-8C86A8858397}" destId="{0D36C0D6-8662-4A90-8AB7-AA36A4B47691}" srcOrd="1" destOrd="0" presId="urn:microsoft.com/office/officeart/2008/layout/LinedList"/>
    <dgm:cxn modelId="{2A1B9961-B6C0-478E-B3B9-E54264B59AE4}" type="presParOf" srcId="{0D36C0D6-8662-4A90-8AB7-AA36A4B47691}" destId="{2393B306-A1FD-4F08-A6FF-B14DB54CA8F9}" srcOrd="0" destOrd="0" presId="urn:microsoft.com/office/officeart/2008/layout/LinedList"/>
    <dgm:cxn modelId="{C318E3FE-5D1A-49AB-9D42-776FAD877937}" type="presParOf" srcId="{0D36C0D6-8662-4A90-8AB7-AA36A4B47691}" destId="{94D63B3A-811C-45F5-9A0C-475AA058ECE1}" srcOrd="1" destOrd="0" presId="urn:microsoft.com/office/officeart/2008/layout/LinedList"/>
    <dgm:cxn modelId="{C9745114-51DD-4270-A703-D942B46051F3}" type="presParOf" srcId="{94D63B3A-811C-45F5-9A0C-475AA058ECE1}" destId="{AF7630B6-6BC4-4ADC-9388-FD2341D7DF18}" srcOrd="0" destOrd="0" presId="urn:microsoft.com/office/officeart/2008/layout/LinedList"/>
    <dgm:cxn modelId="{C869BFB4-7503-4465-9FDA-850DF6B34993}" type="presParOf" srcId="{94D63B3A-811C-45F5-9A0C-475AA058ECE1}" destId="{ACF1F607-3127-48D7-AC58-BF529B3837BC}" srcOrd="1" destOrd="0" presId="urn:microsoft.com/office/officeart/2008/layout/LinedList"/>
    <dgm:cxn modelId="{B9D5D322-A0DA-4BCE-8768-733255D7218A}" type="presParOf" srcId="{ACF1F607-3127-48D7-AC58-BF529B3837BC}" destId="{5980F078-4408-499A-9B89-012CA002713C}" srcOrd="0" destOrd="0" presId="urn:microsoft.com/office/officeart/2008/layout/LinedList"/>
    <dgm:cxn modelId="{B7414960-6ADC-4B85-97A8-577788027F74}" type="presParOf" srcId="{ACF1F607-3127-48D7-AC58-BF529B3837BC}" destId="{6CDDF0CC-BD10-4BC4-8E8D-CF7A19861B6A}" srcOrd="1" destOrd="0" presId="urn:microsoft.com/office/officeart/2008/layout/LinedList"/>
    <dgm:cxn modelId="{80D0BC35-DCFC-4E53-9BF7-6FB6D8C06885}" type="presParOf" srcId="{ACF1F607-3127-48D7-AC58-BF529B3837BC}" destId="{84B65349-E286-430D-A314-71E61ACA06D9}" srcOrd="2" destOrd="0" presId="urn:microsoft.com/office/officeart/2008/layout/LinedList"/>
    <dgm:cxn modelId="{DE98EFBA-1432-4B29-9EB8-F0F9876A1267}" type="presParOf" srcId="{94D63B3A-811C-45F5-9A0C-475AA058ECE1}" destId="{735EEB94-329A-4777-870C-76FEF2A1BB51}" srcOrd="2" destOrd="0" presId="urn:microsoft.com/office/officeart/2008/layout/LinedList"/>
    <dgm:cxn modelId="{B70C7DFA-3C09-4787-B716-F68DD1202F16}" type="presParOf" srcId="{94D63B3A-811C-45F5-9A0C-475AA058ECE1}" destId="{1B3259FA-A958-4479-B7B6-6DF40FE52609}" srcOrd="3" destOrd="0" presId="urn:microsoft.com/office/officeart/2008/layout/LinedList"/>
    <dgm:cxn modelId="{5356D750-D77C-44D7-800B-B4799876A0F2}" type="presParOf" srcId="{94D63B3A-811C-45F5-9A0C-475AA058ECE1}" destId="{2F3F752F-6F7E-42BE-9A98-E9CD5E7BDF67}" srcOrd="4" destOrd="0" presId="urn:microsoft.com/office/officeart/2008/layout/LinedList"/>
    <dgm:cxn modelId="{69E2E289-5067-4EBA-8C9F-B3274B743037}" type="presParOf" srcId="{2F3F752F-6F7E-42BE-9A98-E9CD5E7BDF67}" destId="{748898EF-61E0-4617-81A6-3CC001B834F3}" srcOrd="0" destOrd="0" presId="urn:microsoft.com/office/officeart/2008/layout/LinedList"/>
    <dgm:cxn modelId="{D736AAE4-54B8-46DF-BB54-ECE8CCBA6CBE}" type="presParOf" srcId="{2F3F752F-6F7E-42BE-9A98-E9CD5E7BDF67}" destId="{B5D3C7EF-D523-44A0-BE56-3C0D65421FDE}" srcOrd="1" destOrd="0" presId="urn:microsoft.com/office/officeart/2008/layout/LinedList"/>
    <dgm:cxn modelId="{F39B2ACE-98FF-4E51-8003-54F40FA7690A}" type="presParOf" srcId="{2F3F752F-6F7E-42BE-9A98-E9CD5E7BDF67}" destId="{38BED4A6-17BC-4BDA-8AF0-066AD7B06C13}" srcOrd="2" destOrd="0" presId="urn:microsoft.com/office/officeart/2008/layout/LinedList"/>
    <dgm:cxn modelId="{4CF29108-8D81-4D9E-93CE-DA4FBA4FEB13}" type="presParOf" srcId="{94D63B3A-811C-45F5-9A0C-475AA058ECE1}" destId="{0BF1F15D-D177-4EFD-B3BF-33818CE1209B}" srcOrd="5" destOrd="0" presId="urn:microsoft.com/office/officeart/2008/layout/LinedList"/>
    <dgm:cxn modelId="{6AFD564D-E55F-4C1D-8B95-43623FFF560E}" type="presParOf" srcId="{94D63B3A-811C-45F5-9A0C-475AA058ECE1}" destId="{61E3D988-F6FC-4F38-983C-1FDF59D08B36}" srcOrd="6" destOrd="0" presId="urn:microsoft.com/office/officeart/2008/layout/LinedList"/>
    <dgm:cxn modelId="{269AE44D-0ADA-4088-B636-31E9F501568A}" type="presParOf" srcId="{94D63B3A-811C-45F5-9A0C-475AA058ECE1}" destId="{73A327EA-4DD7-4A61-928E-868808E015D2}" srcOrd="7" destOrd="0" presId="urn:microsoft.com/office/officeart/2008/layout/LinedList"/>
    <dgm:cxn modelId="{3E2AF853-C519-4A02-A764-CB7789670400}" type="presParOf" srcId="{73A327EA-4DD7-4A61-928E-868808E015D2}" destId="{E3A1F505-98E9-4313-BD81-12467975CFD0}" srcOrd="0" destOrd="0" presId="urn:microsoft.com/office/officeart/2008/layout/LinedList"/>
    <dgm:cxn modelId="{DA7299E0-55BA-4B56-8FC8-4132C156B5C1}" type="presParOf" srcId="{73A327EA-4DD7-4A61-928E-868808E015D2}" destId="{9195CF08-9504-4DB6-9A0B-3DA08BCA6CEF}" srcOrd="1" destOrd="0" presId="urn:microsoft.com/office/officeart/2008/layout/LinedList"/>
    <dgm:cxn modelId="{E4786F72-35A5-4571-9B2F-C0B31511773B}" type="presParOf" srcId="{73A327EA-4DD7-4A61-928E-868808E015D2}" destId="{95BB99CA-3CE5-4C20-A3CF-C13620A4A589}" srcOrd="2" destOrd="0" presId="urn:microsoft.com/office/officeart/2008/layout/LinedList"/>
    <dgm:cxn modelId="{9DEBC363-07D2-4D44-9576-830924643832}" type="presParOf" srcId="{94D63B3A-811C-45F5-9A0C-475AA058ECE1}" destId="{126BE204-D0EC-48CE-B8A2-96B33EB957DC}" srcOrd="8" destOrd="0" presId="urn:microsoft.com/office/officeart/2008/layout/LinedList"/>
    <dgm:cxn modelId="{C3E8F420-CEA9-493F-ACA6-70B03B5AB360}" type="presParOf" srcId="{94D63B3A-811C-45F5-9A0C-475AA058ECE1}" destId="{F839DADA-E1EF-4C7C-B9BC-D46FF66ABA3B}" srcOrd="9" destOrd="0" presId="urn:microsoft.com/office/officeart/2008/layout/LinedList"/>
    <dgm:cxn modelId="{8698A5B6-7481-4F43-AB14-3FDBFAA84167}" type="presParOf" srcId="{94D63B3A-811C-45F5-9A0C-475AA058ECE1}" destId="{46B1C462-AA75-442E-A6B5-5D21E1A19A59}" srcOrd="10" destOrd="0" presId="urn:microsoft.com/office/officeart/2008/layout/LinedList"/>
    <dgm:cxn modelId="{7134BAD7-EE10-41CA-93C0-D33BD48C8124}" type="presParOf" srcId="{46B1C462-AA75-442E-A6B5-5D21E1A19A59}" destId="{6CDBCB41-C127-42DD-B543-17888D1C696C}" srcOrd="0" destOrd="0" presId="urn:microsoft.com/office/officeart/2008/layout/LinedList"/>
    <dgm:cxn modelId="{C81D696F-9DD0-463C-A5BE-EA824E5ABE35}" type="presParOf" srcId="{46B1C462-AA75-442E-A6B5-5D21E1A19A59}" destId="{FFB5F74A-8B42-4C31-A222-80CDC8903379}" srcOrd="1" destOrd="0" presId="urn:microsoft.com/office/officeart/2008/layout/LinedList"/>
    <dgm:cxn modelId="{8EAF93AA-04CF-413C-9D7D-41CE34033235}" type="presParOf" srcId="{46B1C462-AA75-442E-A6B5-5D21E1A19A59}" destId="{4FC43453-C51D-4BB3-BD9F-C71BF6DBEE27}" srcOrd="2" destOrd="0" presId="urn:microsoft.com/office/officeart/2008/layout/LinedList"/>
    <dgm:cxn modelId="{EA9A005B-5B2A-4553-BE5D-E6C8B49F9B1A}" type="presParOf" srcId="{94D63B3A-811C-45F5-9A0C-475AA058ECE1}" destId="{DC14A0E6-5930-46D4-8475-6A5C95F1C1B0}" srcOrd="11" destOrd="0" presId="urn:microsoft.com/office/officeart/2008/layout/LinedList"/>
    <dgm:cxn modelId="{860D48DB-73E2-4E4A-942F-AE5DCA874125}" type="presParOf" srcId="{94D63B3A-811C-45F5-9A0C-475AA058ECE1}" destId="{238D7347-FA4D-40DE-A9E9-BF8130DE2B53}" srcOrd="12"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159076-ABB4-4953-AE94-9DF8C508367B}"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fr-CA"/>
        </a:p>
      </dgm:t>
    </dgm:pt>
    <dgm:pt modelId="{02E190CD-DA8F-4373-A429-38C19DF9FF1B}">
      <dgm:prSet phldrT="[Texte]" custT="1"/>
      <dgm:spPr/>
      <dgm:t>
        <a:bodyPr/>
        <a:lstStyle/>
        <a:p>
          <a:r>
            <a:rPr lang="fr-CA" sz="1400"/>
            <a:t>Sans statut </a:t>
          </a:r>
          <a:r>
            <a:rPr lang="fr-CA" sz="1200"/>
            <a:t>(non officiel)</a:t>
          </a:r>
        </a:p>
      </dgm:t>
    </dgm:pt>
    <dgm:pt modelId="{05758232-E148-4DBB-98FC-1E0BDD232F06}" type="parTrans" cxnId="{AE05FC13-63D1-4308-A3E6-DB6611FECE59}">
      <dgm:prSet/>
      <dgm:spPr/>
      <dgm:t>
        <a:bodyPr/>
        <a:lstStyle/>
        <a:p>
          <a:endParaRPr lang="fr-CA" sz="1600"/>
        </a:p>
      </dgm:t>
    </dgm:pt>
    <dgm:pt modelId="{74B14C8D-0A24-4A80-886D-BEE29D322155}" type="sibTrans" cxnId="{AE05FC13-63D1-4308-A3E6-DB6611FECE59}">
      <dgm:prSet/>
      <dgm:spPr/>
      <dgm:t>
        <a:bodyPr/>
        <a:lstStyle/>
        <a:p>
          <a:endParaRPr lang="fr-CA" sz="1600"/>
        </a:p>
      </dgm:t>
    </dgm:pt>
    <dgm:pt modelId="{5249E929-E8D1-4C8B-9184-46A468D6984A}">
      <dgm:prSet phldrT="[Texte]" custT="1"/>
      <dgm:spPr/>
      <dgm:t>
        <a:bodyPr/>
        <a:lstStyle/>
        <a:p>
          <a:r>
            <a:rPr lang="fr-CA" sz="1050"/>
            <a:t>Personnes qui sont au Canada sans aucun statut légal d’immigration, de façon temporaire ou permanente</a:t>
          </a:r>
        </a:p>
      </dgm:t>
    </dgm:pt>
    <dgm:pt modelId="{C6F05076-C384-450B-9FD7-1A689D35D8C6}" type="parTrans" cxnId="{50146E16-F587-44FC-96D9-0155E82C3E31}">
      <dgm:prSet/>
      <dgm:spPr/>
      <dgm:t>
        <a:bodyPr/>
        <a:lstStyle/>
        <a:p>
          <a:endParaRPr lang="fr-CA" sz="1600"/>
        </a:p>
      </dgm:t>
    </dgm:pt>
    <dgm:pt modelId="{399D05F4-A440-4415-8ADE-A4E87CAB93B4}" type="sibTrans" cxnId="{50146E16-F587-44FC-96D9-0155E82C3E31}">
      <dgm:prSet/>
      <dgm:spPr/>
      <dgm:t>
        <a:bodyPr/>
        <a:lstStyle/>
        <a:p>
          <a:endParaRPr lang="fr-CA" sz="1600"/>
        </a:p>
      </dgm:t>
    </dgm:pt>
    <dgm:pt modelId="{0C2A40E0-D89E-4214-B2F1-8C86A8858397}" type="pres">
      <dgm:prSet presAssocID="{56159076-ABB4-4953-AE94-9DF8C508367B}" presName="vert0" presStyleCnt="0">
        <dgm:presLayoutVars>
          <dgm:dir/>
          <dgm:animOne val="branch"/>
          <dgm:animLvl val="lvl"/>
        </dgm:presLayoutVars>
      </dgm:prSet>
      <dgm:spPr/>
      <dgm:t>
        <a:bodyPr/>
        <a:lstStyle/>
        <a:p>
          <a:endParaRPr lang="fr-CA"/>
        </a:p>
      </dgm:t>
    </dgm:pt>
    <dgm:pt modelId="{85FF88BD-3DBE-4EA6-8D5F-523BBB30468B}" type="pres">
      <dgm:prSet presAssocID="{02E190CD-DA8F-4373-A429-38C19DF9FF1B}" presName="thickLine" presStyleLbl="alignNode1" presStyleIdx="0" presStyleCnt="1"/>
      <dgm:spPr/>
      <dgm:t>
        <a:bodyPr/>
        <a:lstStyle/>
        <a:p>
          <a:endParaRPr lang="fr-CA"/>
        </a:p>
      </dgm:t>
    </dgm:pt>
    <dgm:pt modelId="{0D36C0D6-8662-4A90-8AB7-AA36A4B47691}" type="pres">
      <dgm:prSet presAssocID="{02E190CD-DA8F-4373-A429-38C19DF9FF1B}" presName="horz1" presStyleCnt="0"/>
      <dgm:spPr/>
      <dgm:t>
        <a:bodyPr/>
        <a:lstStyle/>
        <a:p>
          <a:endParaRPr lang="fr-CA"/>
        </a:p>
      </dgm:t>
    </dgm:pt>
    <dgm:pt modelId="{2393B306-A1FD-4F08-A6FF-B14DB54CA8F9}" type="pres">
      <dgm:prSet presAssocID="{02E190CD-DA8F-4373-A429-38C19DF9FF1B}" presName="tx1" presStyleLbl="revTx" presStyleIdx="0" presStyleCnt="2"/>
      <dgm:spPr/>
      <dgm:t>
        <a:bodyPr/>
        <a:lstStyle/>
        <a:p>
          <a:endParaRPr lang="fr-CA"/>
        </a:p>
      </dgm:t>
    </dgm:pt>
    <dgm:pt modelId="{94D63B3A-811C-45F5-9A0C-475AA058ECE1}" type="pres">
      <dgm:prSet presAssocID="{02E190CD-DA8F-4373-A429-38C19DF9FF1B}" presName="vert1" presStyleCnt="0"/>
      <dgm:spPr/>
      <dgm:t>
        <a:bodyPr/>
        <a:lstStyle/>
        <a:p>
          <a:endParaRPr lang="fr-CA"/>
        </a:p>
      </dgm:t>
    </dgm:pt>
    <dgm:pt modelId="{AF7630B6-6BC4-4ADC-9388-FD2341D7DF18}" type="pres">
      <dgm:prSet presAssocID="{5249E929-E8D1-4C8B-9184-46A468D6984A}" presName="vertSpace2a" presStyleCnt="0"/>
      <dgm:spPr/>
      <dgm:t>
        <a:bodyPr/>
        <a:lstStyle/>
        <a:p>
          <a:endParaRPr lang="fr-CA"/>
        </a:p>
      </dgm:t>
    </dgm:pt>
    <dgm:pt modelId="{ACF1F607-3127-48D7-AC58-BF529B3837BC}" type="pres">
      <dgm:prSet presAssocID="{5249E929-E8D1-4C8B-9184-46A468D6984A}" presName="horz2" presStyleCnt="0"/>
      <dgm:spPr/>
      <dgm:t>
        <a:bodyPr/>
        <a:lstStyle/>
        <a:p>
          <a:endParaRPr lang="fr-CA"/>
        </a:p>
      </dgm:t>
    </dgm:pt>
    <dgm:pt modelId="{5980F078-4408-499A-9B89-012CA002713C}" type="pres">
      <dgm:prSet presAssocID="{5249E929-E8D1-4C8B-9184-46A468D6984A}" presName="horzSpace2" presStyleCnt="0"/>
      <dgm:spPr/>
      <dgm:t>
        <a:bodyPr/>
        <a:lstStyle/>
        <a:p>
          <a:endParaRPr lang="fr-CA"/>
        </a:p>
      </dgm:t>
    </dgm:pt>
    <dgm:pt modelId="{6CDDF0CC-BD10-4BC4-8E8D-CF7A19861B6A}" type="pres">
      <dgm:prSet presAssocID="{5249E929-E8D1-4C8B-9184-46A468D6984A}" presName="tx2" presStyleLbl="revTx" presStyleIdx="1" presStyleCnt="2"/>
      <dgm:spPr/>
      <dgm:t>
        <a:bodyPr/>
        <a:lstStyle/>
        <a:p>
          <a:endParaRPr lang="fr-CA"/>
        </a:p>
      </dgm:t>
    </dgm:pt>
    <dgm:pt modelId="{84B65349-E286-430D-A314-71E61ACA06D9}" type="pres">
      <dgm:prSet presAssocID="{5249E929-E8D1-4C8B-9184-46A468D6984A}" presName="vert2" presStyleCnt="0"/>
      <dgm:spPr/>
      <dgm:t>
        <a:bodyPr/>
        <a:lstStyle/>
        <a:p>
          <a:endParaRPr lang="fr-CA"/>
        </a:p>
      </dgm:t>
    </dgm:pt>
    <dgm:pt modelId="{735EEB94-329A-4777-870C-76FEF2A1BB51}" type="pres">
      <dgm:prSet presAssocID="{5249E929-E8D1-4C8B-9184-46A468D6984A}" presName="thinLine2b" presStyleLbl="callout" presStyleIdx="0" presStyleCnt="1"/>
      <dgm:spPr/>
      <dgm:t>
        <a:bodyPr/>
        <a:lstStyle/>
        <a:p>
          <a:endParaRPr lang="fr-CA"/>
        </a:p>
      </dgm:t>
    </dgm:pt>
    <dgm:pt modelId="{1B3259FA-A958-4479-B7B6-6DF40FE52609}" type="pres">
      <dgm:prSet presAssocID="{5249E929-E8D1-4C8B-9184-46A468D6984A}" presName="vertSpace2b" presStyleCnt="0"/>
      <dgm:spPr/>
      <dgm:t>
        <a:bodyPr/>
        <a:lstStyle/>
        <a:p>
          <a:endParaRPr lang="fr-CA"/>
        </a:p>
      </dgm:t>
    </dgm:pt>
  </dgm:ptLst>
  <dgm:cxnLst>
    <dgm:cxn modelId="{3A130B83-12A3-4F4D-BC63-7FE4F025B8EF}" type="presOf" srcId="{56159076-ABB4-4953-AE94-9DF8C508367B}" destId="{0C2A40E0-D89E-4214-B2F1-8C86A8858397}" srcOrd="0" destOrd="0" presId="urn:microsoft.com/office/officeart/2008/layout/LinedList"/>
    <dgm:cxn modelId="{144041BA-FEAE-46B0-9977-C21E465ABC37}" type="presOf" srcId="{02E190CD-DA8F-4373-A429-38C19DF9FF1B}" destId="{2393B306-A1FD-4F08-A6FF-B14DB54CA8F9}" srcOrd="0" destOrd="0" presId="urn:microsoft.com/office/officeart/2008/layout/LinedList"/>
    <dgm:cxn modelId="{50146E16-F587-44FC-96D9-0155E82C3E31}" srcId="{02E190CD-DA8F-4373-A429-38C19DF9FF1B}" destId="{5249E929-E8D1-4C8B-9184-46A468D6984A}" srcOrd="0" destOrd="0" parTransId="{C6F05076-C384-450B-9FD7-1A689D35D8C6}" sibTransId="{399D05F4-A440-4415-8ADE-A4E87CAB93B4}"/>
    <dgm:cxn modelId="{AE05FC13-63D1-4308-A3E6-DB6611FECE59}" srcId="{56159076-ABB4-4953-AE94-9DF8C508367B}" destId="{02E190CD-DA8F-4373-A429-38C19DF9FF1B}" srcOrd="0" destOrd="0" parTransId="{05758232-E148-4DBB-98FC-1E0BDD232F06}" sibTransId="{74B14C8D-0A24-4A80-886D-BEE29D322155}"/>
    <dgm:cxn modelId="{218F8F81-940B-43D1-AB37-4DD7347D9FA6}" type="presOf" srcId="{5249E929-E8D1-4C8B-9184-46A468D6984A}" destId="{6CDDF0CC-BD10-4BC4-8E8D-CF7A19861B6A}" srcOrd="0" destOrd="0" presId="urn:microsoft.com/office/officeart/2008/layout/LinedList"/>
    <dgm:cxn modelId="{82D31BE1-B097-439E-BC78-B217C495C68A}" type="presParOf" srcId="{0C2A40E0-D89E-4214-B2F1-8C86A8858397}" destId="{85FF88BD-3DBE-4EA6-8D5F-523BBB30468B}" srcOrd="0" destOrd="0" presId="urn:microsoft.com/office/officeart/2008/layout/LinedList"/>
    <dgm:cxn modelId="{F2D4BD83-4DCD-47E7-9106-3844B7C4E108}" type="presParOf" srcId="{0C2A40E0-D89E-4214-B2F1-8C86A8858397}" destId="{0D36C0D6-8662-4A90-8AB7-AA36A4B47691}" srcOrd="1" destOrd="0" presId="urn:microsoft.com/office/officeart/2008/layout/LinedList"/>
    <dgm:cxn modelId="{14743C2E-AD20-412D-BA5F-EA7CAE9D6721}" type="presParOf" srcId="{0D36C0D6-8662-4A90-8AB7-AA36A4B47691}" destId="{2393B306-A1FD-4F08-A6FF-B14DB54CA8F9}" srcOrd="0" destOrd="0" presId="urn:microsoft.com/office/officeart/2008/layout/LinedList"/>
    <dgm:cxn modelId="{CC184CB9-C570-4176-9240-E0E7C9E2C8B8}" type="presParOf" srcId="{0D36C0D6-8662-4A90-8AB7-AA36A4B47691}" destId="{94D63B3A-811C-45F5-9A0C-475AA058ECE1}" srcOrd="1" destOrd="0" presId="urn:microsoft.com/office/officeart/2008/layout/LinedList"/>
    <dgm:cxn modelId="{D2B47942-69D2-42E2-8FB4-01E6256A6943}" type="presParOf" srcId="{94D63B3A-811C-45F5-9A0C-475AA058ECE1}" destId="{AF7630B6-6BC4-4ADC-9388-FD2341D7DF18}" srcOrd="0" destOrd="0" presId="urn:microsoft.com/office/officeart/2008/layout/LinedList"/>
    <dgm:cxn modelId="{5B02995D-3BB9-4844-A6A8-D80807B5F809}" type="presParOf" srcId="{94D63B3A-811C-45F5-9A0C-475AA058ECE1}" destId="{ACF1F607-3127-48D7-AC58-BF529B3837BC}" srcOrd="1" destOrd="0" presId="urn:microsoft.com/office/officeart/2008/layout/LinedList"/>
    <dgm:cxn modelId="{9D7C0CE7-0809-4BC9-A6B7-71C4BB0BD325}" type="presParOf" srcId="{ACF1F607-3127-48D7-AC58-BF529B3837BC}" destId="{5980F078-4408-499A-9B89-012CA002713C}" srcOrd="0" destOrd="0" presId="urn:microsoft.com/office/officeart/2008/layout/LinedList"/>
    <dgm:cxn modelId="{8EB0990A-E2E9-4EA0-93BD-DEC782A70749}" type="presParOf" srcId="{ACF1F607-3127-48D7-AC58-BF529B3837BC}" destId="{6CDDF0CC-BD10-4BC4-8E8D-CF7A19861B6A}" srcOrd="1" destOrd="0" presId="urn:microsoft.com/office/officeart/2008/layout/LinedList"/>
    <dgm:cxn modelId="{95602701-7B68-4531-9956-52C2E0B5DEF1}" type="presParOf" srcId="{ACF1F607-3127-48D7-AC58-BF529B3837BC}" destId="{84B65349-E286-430D-A314-71E61ACA06D9}" srcOrd="2" destOrd="0" presId="urn:microsoft.com/office/officeart/2008/layout/LinedList"/>
    <dgm:cxn modelId="{8147668F-F753-490F-8955-817DB09D5263}" type="presParOf" srcId="{94D63B3A-811C-45F5-9A0C-475AA058ECE1}" destId="{735EEB94-329A-4777-870C-76FEF2A1BB51}" srcOrd="2" destOrd="0" presId="urn:microsoft.com/office/officeart/2008/layout/LinedList"/>
    <dgm:cxn modelId="{2FB7DAC5-8B60-4F3D-A7FF-A9071B834279}" type="presParOf" srcId="{94D63B3A-811C-45F5-9A0C-475AA058ECE1}" destId="{1B3259FA-A958-4479-B7B6-6DF40FE52609}" srcOrd="3" destOrd="0" presId="urn:microsoft.com/office/officeart/2008/layout/Lined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159076-ABB4-4953-AE94-9DF8C508367B}"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fr-CA"/>
        </a:p>
      </dgm:t>
    </dgm:pt>
    <dgm:pt modelId="{02E190CD-DA8F-4373-A429-38C19DF9FF1B}">
      <dgm:prSet phldrT="[Texte]" custT="1"/>
      <dgm:spPr/>
      <dgm:t>
        <a:bodyPr/>
        <a:lstStyle/>
        <a:p>
          <a:r>
            <a:rPr lang="fr-CA" sz="1800" b="1" dirty="0"/>
            <a:t>Attention!</a:t>
          </a:r>
        </a:p>
      </dgm:t>
    </dgm:pt>
    <dgm:pt modelId="{05758232-E148-4DBB-98FC-1E0BDD232F06}" type="parTrans" cxnId="{AE05FC13-63D1-4308-A3E6-DB6611FECE59}">
      <dgm:prSet/>
      <dgm:spPr/>
      <dgm:t>
        <a:bodyPr/>
        <a:lstStyle/>
        <a:p>
          <a:endParaRPr lang="fr-CA"/>
        </a:p>
      </dgm:t>
    </dgm:pt>
    <dgm:pt modelId="{74B14C8D-0A24-4A80-886D-BEE29D322155}" type="sibTrans" cxnId="{AE05FC13-63D1-4308-A3E6-DB6611FECE59}">
      <dgm:prSet/>
      <dgm:spPr/>
      <dgm:t>
        <a:bodyPr/>
        <a:lstStyle/>
        <a:p>
          <a:endParaRPr lang="fr-CA"/>
        </a:p>
      </dgm:t>
    </dgm:pt>
    <dgm:pt modelId="{5249E929-E8D1-4C8B-9184-46A468D6984A}">
      <dgm:prSet phldrT="[Texte]" custT="1"/>
      <dgm:spPr/>
      <dgm:t>
        <a:bodyPr/>
        <a:lstStyle/>
        <a:p>
          <a:pPr algn="ctr"/>
          <a:r>
            <a:rPr lang="fr-CA" sz="1800" b="0" dirty="0" smtClean="0"/>
            <a:t>Encadrés pour faire ressortir certaines informations importantes </a:t>
          </a:r>
          <a:endParaRPr lang="fr-CA" sz="1800" b="0" dirty="0"/>
        </a:p>
      </dgm:t>
    </dgm:pt>
    <dgm:pt modelId="{C6F05076-C384-450B-9FD7-1A689D35D8C6}" type="parTrans" cxnId="{50146E16-F587-44FC-96D9-0155E82C3E31}">
      <dgm:prSet/>
      <dgm:spPr/>
      <dgm:t>
        <a:bodyPr/>
        <a:lstStyle/>
        <a:p>
          <a:endParaRPr lang="fr-CA"/>
        </a:p>
      </dgm:t>
    </dgm:pt>
    <dgm:pt modelId="{399D05F4-A440-4415-8ADE-A4E87CAB93B4}" type="sibTrans" cxnId="{50146E16-F587-44FC-96D9-0155E82C3E31}">
      <dgm:prSet/>
      <dgm:spPr/>
      <dgm:t>
        <a:bodyPr/>
        <a:lstStyle/>
        <a:p>
          <a:endParaRPr lang="fr-CA"/>
        </a:p>
      </dgm:t>
    </dgm:pt>
    <dgm:pt modelId="{0C2A40E0-D89E-4214-B2F1-8C86A8858397}" type="pres">
      <dgm:prSet presAssocID="{56159076-ABB4-4953-AE94-9DF8C508367B}" presName="vert0" presStyleCnt="0">
        <dgm:presLayoutVars>
          <dgm:dir/>
          <dgm:animOne val="branch"/>
          <dgm:animLvl val="lvl"/>
        </dgm:presLayoutVars>
      </dgm:prSet>
      <dgm:spPr/>
      <dgm:t>
        <a:bodyPr/>
        <a:lstStyle/>
        <a:p>
          <a:endParaRPr lang="fr-CA"/>
        </a:p>
      </dgm:t>
    </dgm:pt>
    <dgm:pt modelId="{85FF88BD-3DBE-4EA6-8D5F-523BBB30468B}" type="pres">
      <dgm:prSet presAssocID="{02E190CD-DA8F-4373-A429-38C19DF9FF1B}" presName="thickLine" presStyleLbl="alignNode1" presStyleIdx="0" presStyleCnt="1"/>
      <dgm:spPr/>
      <dgm:t>
        <a:bodyPr/>
        <a:lstStyle/>
        <a:p>
          <a:endParaRPr lang="fr-CA"/>
        </a:p>
      </dgm:t>
    </dgm:pt>
    <dgm:pt modelId="{0D36C0D6-8662-4A90-8AB7-AA36A4B47691}" type="pres">
      <dgm:prSet presAssocID="{02E190CD-DA8F-4373-A429-38C19DF9FF1B}" presName="horz1" presStyleCnt="0"/>
      <dgm:spPr/>
      <dgm:t>
        <a:bodyPr/>
        <a:lstStyle/>
        <a:p>
          <a:endParaRPr lang="fr-CA"/>
        </a:p>
      </dgm:t>
    </dgm:pt>
    <dgm:pt modelId="{2393B306-A1FD-4F08-A6FF-B14DB54CA8F9}" type="pres">
      <dgm:prSet presAssocID="{02E190CD-DA8F-4373-A429-38C19DF9FF1B}" presName="tx1" presStyleLbl="revTx" presStyleIdx="0" presStyleCnt="2" custScaleX="122381"/>
      <dgm:spPr/>
      <dgm:t>
        <a:bodyPr/>
        <a:lstStyle/>
        <a:p>
          <a:endParaRPr lang="fr-CA"/>
        </a:p>
      </dgm:t>
    </dgm:pt>
    <dgm:pt modelId="{94D63B3A-811C-45F5-9A0C-475AA058ECE1}" type="pres">
      <dgm:prSet presAssocID="{02E190CD-DA8F-4373-A429-38C19DF9FF1B}" presName="vert1" presStyleCnt="0"/>
      <dgm:spPr/>
      <dgm:t>
        <a:bodyPr/>
        <a:lstStyle/>
        <a:p>
          <a:endParaRPr lang="fr-CA"/>
        </a:p>
      </dgm:t>
    </dgm:pt>
    <dgm:pt modelId="{AF7630B6-6BC4-4ADC-9388-FD2341D7DF18}" type="pres">
      <dgm:prSet presAssocID="{5249E929-E8D1-4C8B-9184-46A468D6984A}" presName="vertSpace2a" presStyleCnt="0"/>
      <dgm:spPr/>
      <dgm:t>
        <a:bodyPr/>
        <a:lstStyle/>
        <a:p>
          <a:endParaRPr lang="fr-CA"/>
        </a:p>
      </dgm:t>
    </dgm:pt>
    <dgm:pt modelId="{ACF1F607-3127-48D7-AC58-BF529B3837BC}" type="pres">
      <dgm:prSet presAssocID="{5249E929-E8D1-4C8B-9184-46A468D6984A}" presName="horz2" presStyleCnt="0"/>
      <dgm:spPr/>
      <dgm:t>
        <a:bodyPr/>
        <a:lstStyle/>
        <a:p>
          <a:endParaRPr lang="fr-CA"/>
        </a:p>
      </dgm:t>
    </dgm:pt>
    <dgm:pt modelId="{5980F078-4408-499A-9B89-012CA002713C}" type="pres">
      <dgm:prSet presAssocID="{5249E929-E8D1-4C8B-9184-46A468D6984A}" presName="horzSpace2" presStyleCnt="0"/>
      <dgm:spPr/>
      <dgm:t>
        <a:bodyPr/>
        <a:lstStyle/>
        <a:p>
          <a:endParaRPr lang="fr-CA"/>
        </a:p>
      </dgm:t>
    </dgm:pt>
    <dgm:pt modelId="{6CDDF0CC-BD10-4BC4-8E8D-CF7A19861B6A}" type="pres">
      <dgm:prSet presAssocID="{5249E929-E8D1-4C8B-9184-46A468D6984A}" presName="tx2" presStyleLbl="revTx" presStyleIdx="1" presStyleCnt="2" custScaleY="108624"/>
      <dgm:spPr/>
      <dgm:t>
        <a:bodyPr/>
        <a:lstStyle/>
        <a:p>
          <a:endParaRPr lang="fr-CA"/>
        </a:p>
      </dgm:t>
    </dgm:pt>
    <dgm:pt modelId="{84B65349-E286-430D-A314-71E61ACA06D9}" type="pres">
      <dgm:prSet presAssocID="{5249E929-E8D1-4C8B-9184-46A468D6984A}" presName="vert2" presStyleCnt="0"/>
      <dgm:spPr/>
      <dgm:t>
        <a:bodyPr/>
        <a:lstStyle/>
        <a:p>
          <a:endParaRPr lang="fr-CA"/>
        </a:p>
      </dgm:t>
    </dgm:pt>
    <dgm:pt modelId="{735EEB94-329A-4777-870C-76FEF2A1BB51}" type="pres">
      <dgm:prSet presAssocID="{5249E929-E8D1-4C8B-9184-46A468D6984A}" presName="thinLine2b" presStyleLbl="callout" presStyleIdx="0" presStyleCnt="1" custLinFactY="625" custLinFactNeighborX="-37527" custLinFactNeighborY="100000"/>
      <dgm:spPr/>
      <dgm:t>
        <a:bodyPr/>
        <a:lstStyle/>
        <a:p>
          <a:endParaRPr lang="fr-CA"/>
        </a:p>
      </dgm:t>
    </dgm:pt>
    <dgm:pt modelId="{1B3259FA-A958-4479-B7B6-6DF40FE52609}" type="pres">
      <dgm:prSet presAssocID="{5249E929-E8D1-4C8B-9184-46A468D6984A}" presName="vertSpace2b" presStyleCnt="0"/>
      <dgm:spPr/>
      <dgm:t>
        <a:bodyPr/>
        <a:lstStyle/>
        <a:p>
          <a:endParaRPr lang="fr-CA"/>
        </a:p>
      </dgm:t>
    </dgm:pt>
  </dgm:ptLst>
  <dgm:cxnLst>
    <dgm:cxn modelId="{1723E1A4-9E68-4B1B-857B-BAA91D525F0A}" type="presOf" srcId="{5249E929-E8D1-4C8B-9184-46A468D6984A}" destId="{6CDDF0CC-BD10-4BC4-8E8D-CF7A19861B6A}" srcOrd="0" destOrd="0" presId="urn:microsoft.com/office/officeart/2008/layout/LinedList"/>
    <dgm:cxn modelId="{50146E16-F587-44FC-96D9-0155E82C3E31}" srcId="{02E190CD-DA8F-4373-A429-38C19DF9FF1B}" destId="{5249E929-E8D1-4C8B-9184-46A468D6984A}" srcOrd="0" destOrd="0" parTransId="{C6F05076-C384-450B-9FD7-1A689D35D8C6}" sibTransId="{399D05F4-A440-4415-8ADE-A4E87CAB93B4}"/>
    <dgm:cxn modelId="{1518060F-24CA-48AF-B67F-236D67033456}" type="presOf" srcId="{56159076-ABB4-4953-AE94-9DF8C508367B}" destId="{0C2A40E0-D89E-4214-B2F1-8C86A8858397}" srcOrd="0" destOrd="0" presId="urn:microsoft.com/office/officeart/2008/layout/LinedList"/>
    <dgm:cxn modelId="{49B7FC4D-208A-4DF8-9B7A-D49A4D0CC694}" type="presOf" srcId="{02E190CD-DA8F-4373-A429-38C19DF9FF1B}" destId="{2393B306-A1FD-4F08-A6FF-B14DB54CA8F9}" srcOrd="0" destOrd="0" presId="urn:microsoft.com/office/officeart/2008/layout/LinedList"/>
    <dgm:cxn modelId="{AE05FC13-63D1-4308-A3E6-DB6611FECE59}" srcId="{56159076-ABB4-4953-AE94-9DF8C508367B}" destId="{02E190CD-DA8F-4373-A429-38C19DF9FF1B}" srcOrd="0" destOrd="0" parTransId="{05758232-E148-4DBB-98FC-1E0BDD232F06}" sibTransId="{74B14C8D-0A24-4A80-886D-BEE29D322155}"/>
    <dgm:cxn modelId="{6637D1AA-9471-4D11-87C6-60DACFE6B26D}" type="presParOf" srcId="{0C2A40E0-D89E-4214-B2F1-8C86A8858397}" destId="{85FF88BD-3DBE-4EA6-8D5F-523BBB30468B}" srcOrd="0" destOrd="0" presId="urn:microsoft.com/office/officeart/2008/layout/LinedList"/>
    <dgm:cxn modelId="{E4B52FD7-24FB-47AD-8192-71043C7695C4}" type="presParOf" srcId="{0C2A40E0-D89E-4214-B2F1-8C86A8858397}" destId="{0D36C0D6-8662-4A90-8AB7-AA36A4B47691}" srcOrd="1" destOrd="0" presId="urn:microsoft.com/office/officeart/2008/layout/LinedList"/>
    <dgm:cxn modelId="{4B954791-AD16-490C-8BD4-C501754954EB}" type="presParOf" srcId="{0D36C0D6-8662-4A90-8AB7-AA36A4B47691}" destId="{2393B306-A1FD-4F08-A6FF-B14DB54CA8F9}" srcOrd="0" destOrd="0" presId="urn:microsoft.com/office/officeart/2008/layout/LinedList"/>
    <dgm:cxn modelId="{4D877D9F-D646-43DD-867E-00EB24E88A5B}" type="presParOf" srcId="{0D36C0D6-8662-4A90-8AB7-AA36A4B47691}" destId="{94D63B3A-811C-45F5-9A0C-475AA058ECE1}" srcOrd="1" destOrd="0" presId="urn:microsoft.com/office/officeart/2008/layout/LinedList"/>
    <dgm:cxn modelId="{8871A358-6413-45A9-823C-AD146BD34692}" type="presParOf" srcId="{94D63B3A-811C-45F5-9A0C-475AA058ECE1}" destId="{AF7630B6-6BC4-4ADC-9388-FD2341D7DF18}" srcOrd="0" destOrd="0" presId="urn:microsoft.com/office/officeart/2008/layout/LinedList"/>
    <dgm:cxn modelId="{04805580-EB8D-46BF-A04F-D0E84A2DDA34}" type="presParOf" srcId="{94D63B3A-811C-45F5-9A0C-475AA058ECE1}" destId="{ACF1F607-3127-48D7-AC58-BF529B3837BC}" srcOrd="1" destOrd="0" presId="urn:microsoft.com/office/officeart/2008/layout/LinedList"/>
    <dgm:cxn modelId="{F5D864FB-288C-495A-B52C-60261016C63F}" type="presParOf" srcId="{ACF1F607-3127-48D7-AC58-BF529B3837BC}" destId="{5980F078-4408-499A-9B89-012CA002713C}" srcOrd="0" destOrd="0" presId="urn:microsoft.com/office/officeart/2008/layout/LinedList"/>
    <dgm:cxn modelId="{DA160AE7-614D-4A97-9C3B-F8EC4D2494EB}" type="presParOf" srcId="{ACF1F607-3127-48D7-AC58-BF529B3837BC}" destId="{6CDDF0CC-BD10-4BC4-8E8D-CF7A19861B6A}" srcOrd="1" destOrd="0" presId="urn:microsoft.com/office/officeart/2008/layout/LinedList"/>
    <dgm:cxn modelId="{755C1F18-895E-469B-8B84-320805E0C543}" type="presParOf" srcId="{ACF1F607-3127-48D7-AC58-BF529B3837BC}" destId="{84B65349-E286-430D-A314-71E61ACA06D9}" srcOrd="2" destOrd="0" presId="urn:microsoft.com/office/officeart/2008/layout/LinedList"/>
    <dgm:cxn modelId="{0F389CB2-5E05-4780-B860-2426F74F6DAA}" type="presParOf" srcId="{94D63B3A-811C-45F5-9A0C-475AA058ECE1}" destId="{735EEB94-329A-4777-870C-76FEF2A1BB51}" srcOrd="2" destOrd="0" presId="urn:microsoft.com/office/officeart/2008/layout/LinedList"/>
    <dgm:cxn modelId="{31A3A265-FD21-41AE-BE15-044A57472928}" type="presParOf" srcId="{94D63B3A-811C-45F5-9A0C-475AA058ECE1}" destId="{1B3259FA-A958-4479-B7B6-6DF40FE52609}" srcOrd="3" destOrd="0" presId="urn:microsoft.com/office/officeart/2008/layout/LinedList"/>
  </dgm:cxnLst>
  <dgm:bg>
    <a:solidFill>
      <a:schemeClr val="accent6">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F88BD-3DBE-4EA6-8D5F-523BBB30468B}">
      <dsp:nvSpPr>
        <dsp:cNvPr id="0" name=""/>
        <dsp:cNvSpPr/>
      </dsp:nvSpPr>
      <dsp:spPr>
        <a:xfrm>
          <a:off x="0" y="319"/>
          <a:ext cx="552069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3B306-A1FD-4F08-A6FF-B14DB54CA8F9}">
      <dsp:nvSpPr>
        <dsp:cNvPr id="0" name=""/>
        <dsp:cNvSpPr/>
      </dsp:nvSpPr>
      <dsp:spPr>
        <a:xfrm>
          <a:off x="0" y="319"/>
          <a:ext cx="1104138" cy="654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CA" sz="1400" kern="1200"/>
            <a:t>Statut permanent</a:t>
          </a:r>
          <a:endParaRPr lang="fr-CA" sz="1600" kern="1200"/>
        </a:p>
      </dsp:txBody>
      <dsp:txXfrm>
        <a:off x="0" y="319"/>
        <a:ext cx="1104138" cy="654680"/>
      </dsp:txXfrm>
    </dsp:sp>
    <dsp:sp modelId="{6CDDF0CC-BD10-4BC4-8E8D-CF7A19861B6A}">
      <dsp:nvSpPr>
        <dsp:cNvPr id="0" name=""/>
        <dsp:cNvSpPr/>
      </dsp:nvSpPr>
      <dsp:spPr>
        <a:xfrm>
          <a:off x="1186948" y="7312"/>
          <a:ext cx="4333741" cy="195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dirty="0"/>
            <a:t>Immigrants économiques</a:t>
          </a:r>
        </a:p>
      </dsp:txBody>
      <dsp:txXfrm>
        <a:off x="1186948" y="7312"/>
        <a:ext cx="4333741" cy="195459"/>
      </dsp:txXfrm>
    </dsp:sp>
    <dsp:sp modelId="{735EEB94-329A-4777-870C-76FEF2A1BB51}">
      <dsp:nvSpPr>
        <dsp:cNvPr id="0" name=""/>
        <dsp:cNvSpPr/>
      </dsp:nvSpPr>
      <dsp:spPr>
        <a:xfrm>
          <a:off x="1104137" y="202772"/>
          <a:ext cx="441655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D3C7EF-D523-44A0-BE56-3C0D65421FDE}">
      <dsp:nvSpPr>
        <dsp:cNvPr id="0" name=""/>
        <dsp:cNvSpPr/>
      </dsp:nvSpPr>
      <dsp:spPr>
        <a:xfrm>
          <a:off x="1186948" y="209765"/>
          <a:ext cx="4333741" cy="186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a:t>Catégorie du regroupement familial</a:t>
          </a:r>
        </a:p>
      </dsp:txBody>
      <dsp:txXfrm>
        <a:off x="1186948" y="209765"/>
        <a:ext cx="4333741" cy="186121"/>
      </dsp:txXfrm>
    </dsp:sp>
    <dsp:sp modelId="{0BF1F15D-D177-4EFD-B3BF-33818CE1209B}">
      <dsp:nvSpPr>
        <dsp:cNvPr id="0" name=""/>
        <dsp:cNvSpPr/>
      </dsp:nvSpPr>
      <dsp:spPr>
        <a:xfrm>
          <a:off x="1104137" y="395886"/>
          <a:ext cx="441655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95CF08-9504-4DB6-9A0B-3DA08BCA6CEF}">
      <dsp:nvSpPr>
        <dsp:cNvPr id="0" name=""/>
        <dsp:cNvSpPr/>
      </dsp:nvSpPr>
      <dsp:spPr>
        <a:xfrm>
          <a:off x="1186948" y="402879"/>
          <a:ext cx="4333741" cy="244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a:t>Catégorie de l'immigration humanitaire </a:t>
          </a:r>
        </a:p>
      </dsp:txBody>
      <dsp:txXfrm>
        <a:off x="1186948" y="402879"/>
        <a:ext cx="4333741" cy="244905"/>
      </dsp:txXfrm>
    </dsp:sp>
    <dsp:sp modelId="{126BE204-D0EC-48CE-B8A2-96B33EB957DC}">
      <dsp:nvSpPr>
        <dsp:cNvPr id="0" name=""/>
        <dsp:cNvSpPr/>
      </dsp:nvSpPr>
      <dsp:spPr>
        <a:xfrm>
          <a:off x="1104137" y="647784"/>
          <a:ext cx="441655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F88BD-3DBE-4EA6-8D5F-523BBB30468B}">
      <dsp:nvSpPr>
        <dsp:cNvPr id="0" name=""/>
        <dsp:cNvSpPr/>
      </dsp:nvSpPr>
      <dsp:spPr>
        <a:xfrm>
          <a:off x="0" y="0"/>
          <a:ext cx="54864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3B306-A1FD-4F08-A6FF-B14DB54CA8F9}">
      <dsp:nvSpPr>
        <dsp:cNvPr id="0" name=""/>
        <dsp:cNvSpPr/>
      </dsp:nvSpPr>
      <dsp:spPr>
        <a:xfrm>
          <a:off x="0" y="0"/>
          <a:ext cx="1097280" cy="981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CA" sz="1400" kern="1200"/>
            <a:t>Statut temporaire </a:t>
          </a:r>
          <a:endParaRPr lang="fr-CA" sz="1600" kern="1200"/>
        </a:p>
      </dsp:txBody>
      <dsp:txXfrm>
        <a:off x="0" y="0"/>
        <a:ext cx="1097280" cy="981075"/>
      </dsp:txXfrm>
    </dsp:sp>
    <dsp:sp modelId="{6CDDF0CC-BD10-4BC4-8E8D-CF7A19861B6A}">
      <dsp:nvSpPr>
        <dsp:cNvPr id="0" name=""/>
        <dsp:cNvSpPr/>
      </dsp:nvSpPr>
      <dsp:spPr>
        <a:xfrm>
          <a:off x="1179576" y="11532"/>
          <a:ext cx="4306824" cy="230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dirty="0"/>
            <a:t>Demandeurs d'asile (revendicateurs du statut de réfugié)</a:t>
          </a:r>
        </a:p>
      </dsp:txBody>
      <dsp:txXfrm>
        <a:off x="1179576" y="11532"/>
        <a:ext cx="4306824" cy="230658"/>
      </dsp:txXfrm>
    </dsp:sp>
    <dsp:sp modelId="{735EEB94-329A-4777-870C-76FEF2A1BB51}">
      <dsp:nvSpPr>
        <dsp:cNvPr id="0" name=""/>
        <dsp:cNvSpPr/>
      </dsp:nvSpPr>
      <dsp:spPr>
        <a:xfrm>
          <a:off x="1097280" y="242190"/>
          <a:ext cx="4389120"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D3C7EF-D523-44A0-BE56-3C0D65421FDE}">
      <dsp:nvSpPr>
        <dsp:cNvPr id="0" name=""/>
        <dsp:cNvSpPr/>
      </dsp:nvSpPr>
      <dsp:spPr>
        <a:xfrm>
          <a:off x="1179576" y="253723"/>
          <a:ext cx="4306824" cy="230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a:t>Travailleurs temporaires</a:t>
          </a:r>
        </a:p>
      </dsp:txBody>
      <dsp:txXfrm>
        <a:off x="1179576" y="253723"/>
        <a:ext cx="4306824" cy="230658"/>
      </dsp:txXfrm>
    </dsp:sp>
    <dsp:sp modelId="{0BF1F15D-D177-4EFD-B3BF-33818CE1209B}">
      <dsp:nvSpPr>
        <dsp:cNvPr id="0" name=""/>
        <dsp:cNvSpPr/>
      </dsp:nvSpPr>
      <dsp:spPr>
        <a:xfrm>
          <a:off x="1097280" y="484381"/>
          <a:ext cx="4389120"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95CF08-9504-4DB6-9A0B-3DA08BCA6CEF}">
      <dsp:nvSpPr>
        <dsp:cNvPr id="0" name=""/>
        <dsp:cNvSpPr/>
      </dsp:nvSpPr>
      <dsp:spPr>
        <a:xfrm>
          <a:off x="1179576" y="495914"/>
          <a:ext cx="4306824" cy="230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a:t>Étudiants étrangers</a:t>
          </a:r>
        </a:p>
      </dsp:txBody>
      <dsp:txXfrm>
        <a:off x="1179576" y="495914"/>
        <a:ext cx="4306824" cy="230658"/>
      </dsp:txXfrm>
    </dsp:sp>
    <dsp:sp modelId="{126BE204-D0EC-48CE-B8A2-96B33EB957DC}">
      <dsp:nvSpPr>
        <dsp:cNvPr id="0" name=""/>
        <dsp:cNvSpPr/>
      </dsp:nvSpPr>
      <dsp:spPr>
        <a:xfrm>
          <a:off x="1097280" y="726572"/>
          <a:ext cx="4389120"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B5F74A-8B42-4C31-A222-80CDC8903379}">
      <dsp:nvSpPr>
        <dsp:cNvPr id="0" name=""/>
        <dsp:cNvSpPr/>
      </dsp:nvSpPr>
      <dsp:spPr>
        <a:xfrm>
          <a:off x="1179576" y="738105"/>
          <a:ext cx="4306824" cy="230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dirty="0"/>
            <a:t>Visiteurs (touristes)</a:t>
          </a:r>
        </a:p>
      </dsp:txBody>
      <dsp:txXfrm>
        <a:off x="1179576" y="738105"/>
        <a:ext cx="4306824" cy="230658"/>
      </dsp:txXfrm>
    </dsp:sp>
    <dsp:sp modelId="{DC14A0E6-5930-46D4-8475-6A5C95F1C1B0}">
      <dsp:nvSpPr>
        <dsp:cNvPr id="0" name=""/>
        <dsp:cNvSpPr/>
      </dsp:nvSpPr>
      <dsp:spPr>
        <a:xfrm>
          <a:off x="1097280" y="968763"/>
          <a:ext cx="4389120"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F88BD-3DBE-4EA6-8D5F-523BBB30468B}">
      <dsp:nvSpPr>
        <dsp:cNvPr id="0" name=""/>
        <dsp:cNvSpPr/>
      </dsp:nvSpPr>
      <dsp:spPr>
        <a:xfrm>
          <a:off x="0" y="213"/>
          <a:ext cx="54864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3B306-A1FD-4F08-A6FF-B14DB54CA8F9}">
      <dsp:nvSpPr>
        <dsp:cNvPr id="0" name=""/>
        <dsp:cNvSpPr/>
      </dsp:nvSpPr>
      <dsp:spPr>
        <a:xfrm>
          <a:off x="0" y="213"/>
          <a:ext cx="1097280" cy="437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CA" sz="1400" kern="1200"/>
            <a:t>Sans statut </a:t>
          </a:r>
          <a:r>
            <a:rPr lang="fr-CA" sz="1200" kern="1200"/>
            <a:t>(non officiel)</a:t>
          </a:r>
        </a:p>
      </dsp:txBody>
      <dsp:txXfrm>
        <a:off x="0" y="213"/>
        <a:ext cx="1097280" cy="437722"/>
      </dsp:txXfrm>
    </dsp:sp>
    <dsp:sp modelId="{6CDDF0CC-BD10-4BC4-8E8D-CF7A19861B6A}">
      <dsp:nvSpPr>
        <dsp:cNvPr id="0" name=""/>
        <dsp:cNvSpPr/>
      </dsp:nvSpPr>
      <dsp:spPr>
        <a:xfrm>
          <a:off x="1179575" y="20090"/>
          <a:ext cx="4306824" cy="39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fr-CA" sz="1050" kern="1200"/>
            <a:t>Personnes qui sont au Canada sans aucun statut légal d’immigration, de façon temporaire ou permanente</a:t>
          </a:r>
        </a:p>
      </dsp:txBody>
      <dsp:txXfrm>
        <a:off x="1179575" y="20090"/>
        <a:ext cx="4306824" cy="397540"/>
      </dsp:txXfrm>
    </dsp:sp>
    <dsp:sp modelId="{735EEB94-329A-4777-870C-76FEF2A1BB51}">
      <dsp:nvSpPr>
        <dsp:cNvPr id="0" name=""/>
        <dsp:cNvSpPr/>
      </dsp:nvSpPr>
      <dsp:spPr>
        <a:xfrm>
          <a:off x="1097279" y="417631"/>
          <a:ext cx="4389120"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F88BD-3DBE-4EA6-8D5F-523BBB30468B}">
      <dsp:nvSpPr>
        <dsp:cNvPr id="0" name=""/>
        <dsp:cNvSpPr/>
      </dsp:nvSpPr>
      <dsp:spPr>
        <a:xfrm>
          <a:off x="0" y="0"/>
          <a:ext cx="54864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3B306-A1FD-4F08-A6FF-B14DB54CA8F9}">
      <dsp:nvSpPr>
        <dsp:cNvPr id="0" name=""/>
        <dsp:cNvSpPr/>
      </dsp:nvSpPr>
      <dsp:spPr>
        <a:xfrm>
          <a:off x="0" y="0"/>
          <a:ext cx="1285161" cy="836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CA" sz="1800" b="1" kern="1200" dirty="0"/>
            <a:t>Attention!</a:t>
          </a:r>
        </a:p>
      </dsp:txBody>
      <dsp:txXfrm>
        <a:off x="0" y="0"/>
        <a:ext cx="1285161" cy="836049"/>
      </dsp:txXfrm>
    </dsp:sp>
    <dsp:sp modelId="{6CDDF0CC-BD10-4BC4-8E8D-CF7A19861B6A}">
      <dsp:nvSpPr>
        <dsp:cNvPr id="0" name=""/>
        <dsp:cNvSpPr/>
      </dsp:nvSpPr>
      <dsp:spPr>
        <a:xfrm>
          <a:off x="1363920" y="35229"/>
          <a:ext cx="4121765" cy="765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ctr" defTabSz="800100">
            <a:lnSpc>
              <a:spcPct val="90000"/>
            </a:lnSpc>
            <a:spcBef>
              <a:spcPct val="0"/>
            </a:spcBef>
            <a:spcAft>
              <a:spcPct val="35000"/>
            </a:spcAft>
          </a:pPr>
          <a:r>
            <a:rPr lang="fr-CA" sz="1800" b="0" kern="1200" dirty="0" smtClean="0"/>
            <a:t>Encadrés pour faire ressortir certaines informations importantes </a:t>
          </a:r>
          <a:endParaRPr lang="fr-CA" sz="1800" b="0" kern="1200" dirty="0"/>
        </a:p>
      </dsp:txBody>
      <dsp:txXfrm>
        <a:off x="1363920" y="35229"/>
        <a:ext cx="4121765" cy="765364"/>
      </dsp:txXfrm>
    </dsp:sp>
    <dsp:sp modelId="{735EEB94-329A-4777-870C-76FEF2A1BB51}">
      <dsp:nvSpPr>
        <dsp:cNvPr id="0" name=""/>
        <dsp:cNvSpPr/>
      </dsp:nvSpPr>
      <dsp:spPr>
        <a:xfrm>
          <a:off x="0" y="836049"/>
          <a:ext cx="4200525"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3" name="Espace réservé de la date 2">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ＭＳ Ｐゴシック" panose="020B0600070205080204" pitchFamily="34" charset="-128"/>
              </a:defRPr>
            </a:lvl1pPr>
          </a:lstStyle>
          <a:p>
            <a:pPr>
              <a:defRPr/>
            </a:pPr>
            <a:fld id="{6D1D3EA4-5692-4290-84B0-DEAE80C3C72D}" type="datetimeFigureOut">
              <a:rPr lang="fr-FR" altLang="fr-FR"/>
              <a:pPr>
                <a:defRPr/>
              </a:pPr>
              <a:t>25/10/2019</a:t>
            </a:fld>
            <a:endParaRPr lang="fr-FR" altLang="fr-FR"/>
          </a:p>
        </p:txBody>
      </p:sp>
      <p:sp>
        <p:nvSpPr>
          <p:cNvPr id="4" name="Espace réservé du pied de page 3">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B2D1CB5-E8E3-4545-BDEA-17A2542FB76D}" type="slidenum">
              <a:rPr lang="fr-FR" altLang="fr-FR"/>
              <a:pPr>
                <a:defRPr/>
              </a:pPr>
              <a:t>‹N°›</a:t>
            </a:fld>
            <a:endParaRPr lang="fr-FR" altLang="fr-FR"/>
          </a:p>
        </p:txBody>
      </p:sp>
    </p:spTree>
    <p:extLst>
      <p:ext uri="{BB962C8B-B14F-4D97-AF65-F5344CB8AC3E}">
        <p14:creationId xmlns:p14="http://schemas.microsoft.com/office/powerpoint/2010/main" val="773240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1DD4658-8E66-45EC-A742-D5642D903819}" type="datetimeFigureOut">
              <a:rPr lang="fr-CA"/>
              <a:pPr>
                <a:defRPr/>
              </a:pPr>
              <a:t>2019-10-25</a:t>
            </a:fld>
            <a:endParaRPr lang="fr-CA"/>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fr-CA"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smtClean="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8C28266-36C0-45F9-98F2-19D70E0C4047}" type="slidenum">
              <a:rPr lang="fr-CA"/>
              <a:pPr>
                <a:defRPr/>
              </a:pPr>
              <a:t>‹N°›</a:t>
            </a:fld>
            <a:endParaRPr lang="fr-CA"/>
          </a:p>
        </p:txBody>
      </p:sp>
    </p:spTree>
    <p:extLst>
      <p:ext uri="{BB962C8B-B14F-4D97-AF65-F5344CB8AC3E}">
        <p14:creationId xmlns:p14="http://schemas.microsoft.com/office/powerpoint/2010/main" val="2574805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CA" altLang="fr-FR" smtClean="0"/>
          </a:p>
        </p:txBody>
      </p:sp>
      <p:sp>
        <p:nvSpPr>
          <p:cNvPr id="235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D395601A-C421-464C-9FBC-837A8E8DD2DD}" type="slidenum">
              <a:rPr lang="fr-CA" altLang="fr-FR" smtClean="0"/>
              <a:pPr/>
              <a:t>1</a:t>
            </a:fld>
            <a:endParaRPr lang="fr-CA" altLang="fr-FR" smtClean="0"/>
          </a:p>
        </p:txBody>
      </p:sp>
    </p:spTree>
    <p:extLst>
      <p:ext uri="{BB962C8B-B14F-4D97-AF65-F5344CB8AC3E}">
        <p14:creationId xmlns:p14="http://schemas.microsoft.com/office/powerpoint/2010/main" val="1254424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Andrée-Anne</a:t>
            </a:r>
          </a:p>
        </p:txBody>
      </p:sp>
      <p:sp>
        <p:nvSpPr>
          <p:cNvPr id="317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0FAC8E02-ABA5-4DFB-B4F1-37CEF24B9804}" type="slidenum">
              <a:rPr lang="fr-FR" altLang="fr-FR" smtClean="0"/>
              <a:pPr/>
              <a:t>10</a:t>
            </a:fld>
            <a:endParaRPr lang="fr-FR" altLang="fr-FR" smtClean="0"/>
          </a:p>
        </p:txBody>
      </p:sp>
    </p:spTree>
    <p:extLst>
      <p:ext uri="{BB962C8B-B14F-4D97-AF65-F5344CB8AC3E}">
        <p14:creationId xmlns:p14="http://schemas.microsoft.com/office/powerpoint/2010/main" val="1345181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Andrée-Anne</a:t>
            </a:r>
          </a:p>
        </p:txBody>
      </p:sp>
      <p:sp>
        <p:nvSpPr>
          <p:cNvPr id="3379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29DB8508-4395-482F-A0EB-DAE17A8BA5B9}" type="slidenum">
              <a:rPr lang="fr-FR" altLang="fr-FR" smtClean="0"/>
              <a:pPr/>
              <a:t>11</a:t>
            </a:fld>
            <a:endParaRPr lang="fr-FR" altLang="fr-FR" smtClean="0"/>
          </a:p>
        </p:txBody>
      </p:sp>
    </p:spTree>
    <p:extLst>
      <p:ext uri="{BB962C8B-B14F-4D97-AF65-F5344CB8AC3E}">
        <p14:creationId xmlns:p14="http://schemas.microsoft.com/office/powerpoint/2010/main" val="888952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ce réservé des commentaires 2"/>
          <p:cNvSpPr>
            <a:spLocks noGrp="1"/>
          </p:cNvSpPr>
          <p:nvPr>
            <p:ph type="body" idx="1"/>
          </p:nvPr>
        </p:nvSpPr>
        <p:spPr/>
        <p:txBody>
          <a:bodyPr/>
          <a:lstStyle/>
          <a:p>
            <a:pPr marL="228600" indent="-228600" eaLnBrk="1" hangingPunct="1">
              <a:buFontTx/>
              <a:buAutoNum type="arabicPeriod"/>
              <a:defRPr/>
            </a:pPr>
            <a:r>
              <a:rPr lang="fr-CA" sz="900" b="1" dirty="0" smtClean="0">
                <a:latin typeface="Arial Narrow" panose="020B0606020202030204" pitchFamily="34" charset="0"/>
              </a:rPr>
              <a:t>CONNAÎTRE LES PERSONNES AÎNÉES IMMIGRANTES </a:t>
            </a:r>
          </a:p>
          <a:p>
            <a:pPr eaLnBrk="1" hangingPunct="1">
              <a:defRPr/>
            </a:pPr>
            <a:r>
              <a:rPr lang="fr-CA" sz="900" dirty="0" smtClean="0">
                <a:latin typeface="Arial Narrow" panose="020B0606020202030204" pitchFamily="34" charset="0"/>
              </a:rPr>
              <a:t>1.1 Les principales vagues d’immigration au Québec </a:t>
            </a:r>
          </a:p>
          <a:p>
            <a:pPr eaLnBrk="1" hangingPunct="1">
              <a:defRPr/>
            </a:pPr>
            <a:r>
              <a:rPr lang="fr-CA" sz="900" dirty="0" smtClean="0">
                <a:latin typeface="Arial Narrow" panose="020B0606020202030204" pitchFamily="34" charset="0"/>
              </a:rPr>
              <a:t>1.2 Portrait des personnes immigrées de 65 ans et plus </a:t>
            </a:r>
          </a:p>
          <a:p>
            <a:pPr eaLnBrk="1" hangingPunct="1">
              <a:defRPr/>
            </a:pPr>
            <a:r>
              <a:rPr lang="fr-CA" sz="900" b="1" dirty="0" smtClean="0">
                <a:latin typeface="Arial Narrow" panose="020B0606020202030204" pitchFamily="34" charset="0"/>
              </a:rPr>
              <a:t>2. CONNAÎTRE LE PROCESSUS D’IMMIGRATION ET D’INTÉGRATION AU QUÉBEC </a:t>
            </a:r>
          </a:p>
          <a:p>
            <a:pPr eaLnBrk="1" hangingPunct="1">
              <a:defRPr/>
            </a:pPr>
            <a:r>
              <a:rPr lang="fr-CA" sz="900" dirty="0" smtClean="0">
                <a:latin typeface="Arial Narrow" panose="020B0606020202030204" pitchFamily="34" charset="0"/>
              </a:rPr>
              <a:t>2.1 Immigrer au Québec : les différents statuts d’immigration </a:t>
            </a:r>
          </a:p>
          <a:p>
            <a:pPr eaLnBrk="1" hangingPunct="1">
              <a:defRPr/>
            </a:pPr>
            <a:r>
              <a:rPr lang="fr-CA" sz="900" dirty="0" smtClean="0">
                <a:latin typeface="Arial Narrow" panose="020B0606020202030204" pitchFamily="34" charset="0"/>
              </a:rPr>
              <a:t>2.2 Le partage des responsabilités entre le Québec et le Canada </a:t>
            </a:r>
          </a:p>
          <a:p>
            <a:pPr eaLnBrk="1" hangingPunct="1">
              <a:defRPr/>
            </a:pPr>
            <a:r>
              <a:rPr lang="fr-CA" sz="900" dirty="0" smtClean="0">
                <a:latin typeface="Arial Narrow" panose="020B0606020202030204" pitchFamily="34" charset="0"/>
              </a:rPr>
              <a:t>2.3. Les droits et obligations </a:t>
            </a:r>
          </a:p>
          <a:p>
            <a:pPr eaLnBrk="1" hangingPunct="1">
              <a:defRPr/>
            </a:pPr>
            <a:r>
              <a:rPr lang="fr-CA" sz="900" dirty="0" smtClean="0">
                <a:latin typeface="Arial Narrow" panose="020B0606020202030204" pitchFamily="34" charset="0"/>
              </a:rPr>
              <a:t>2.4 Le processus d’intégration </a:t>
            </a:r>
          </a:p>
          <a:p>
            <a:pPr eaLnBrk="1" hangingPunct="1">
              <a:defRPr/>
            </a:pPr>
            <a:r>
              <a:rPr lang="fr-CA" sz="900" dirty="0" smtClean="0">
                <a:latin typeface="Arial Narrow" panose="020B0606020202030204" pitchFamily="34" charset="0"/>
              </a:rPr>
              <a:t>2.5 L’accès aux soins de santé et aux services sociaux </a:t>
            </a:r>
          </a:p>
          <a:p>
            <a:pPr eaLnBrk="1" hangingPunct="1">
              <a:defRPr/>
            </a:pPr>
            <a:r>
              <a:rPr lang="fr-CA" sz="900" b="1" dirty="0" smtClean="0">
                <a:latin typeface="Arial Narrow" panose="020B0606020202030204" pitchFamily="34" charset="0"/>
              </a:rPr>
              <a:t>3. RECONNAÎTRE LA MALTRAITANCE </a:t>
            </a:r>
          </a:p>
          <a:p>
            <a:pPr eaLnBrk="1" hangingPunct="1">
              <a:defRPr/>
            </a:pPr>
            <a:r>
              <a:rPr lang="fr-CA" sz="900" dirty="0" smtClean="0">
                <a:latin typeface="Arial Narrow" panose="020B0606020202030204" pitchFamily="34" charset="0"/>
              </a:rPr>
              <a:t>3.1 Définir la maltraitance envers les personnes aînées </a:t>
            </a:r>
          </a:p>
          <a:p>
            <a:pPr eaLnBrk="1" hangingPunct="1">
              <a:defRPr/>
            </a:pPr>
            <a:r>
              <a:rPr lang="fr-CA" sz="900" dirty="0" smtClean="0">
                <a:latin typeface="Arial Narrow" panose="020B0606020202030204" pitchFamily="34" charset="0"/>
              </a:rPr>
              <a:t>3.2 La maltraitance envers les personnes aînées immigrantes – quelques spécificités </a:t>
            </a:r>
          </a:p>
          <a:p>
            <a:pPr eaLnBrk="1" hangingPunct="1">
              <a:defRPr/>
            </a:pPr>
            <a:r>
              <a:rPr lang="fr-CA" sz="900" dirty="0" smtClean="0">
                <a:latin typeface="Arial Narrow" panose="020B0606020202030204" pitchFamily="34" charset="0"/>
              </a:rPr>
              <a:t>3.3 Lois applicables en contexte de maltraitance </a:t>
            </a:r>
          </a:p>
          <a:p>
            <a:pPr eaLnBrk="1" hangingPunct="1">
              <a:defRPr/>
            </a:pPr>
            <a:r>
              <a:rPr lang="fr-CA" sz="900" b="1" dirty="0" smtClean="0">
                <a:latin typeface="Arial Narrow" panose="020B0606020202030204" pitchFamily="34" charset="0"/>
              </a:rPr>
              <a:t>4. INTERVENIR POUR CONTRER LA MALTRAITANCE </a:t>
            </a:r>
          </a:p>
          <a:p>
            <a:pPr eaLnBrk="1" hangingPunct="1">
              <a:defRPr/>
            </a:pPr>
            <a:r>
              <a:rPr lang="fr-CA" sz="900" dirty="0" smtClean="0">
                <a:latin typeface="Arial Narrow" panose="020B0606020202030204" pitchFamily="34" charset="0"/>
              </a:rPr>
              <a:t>4.1 L’intervention en matière de maltraitance </a:t>
            </a:r>
          </a:p>
          <a:p>
            <a:pPr eaLnBrk="1" hangingPunct="1">
              <a:defRPr/>
            </a:pPr>
            <a:r>
              <a:rPr lang="fr-CA" sz="900" dirty="0" smtClean="0">
                <a:latin typeface="Arial Narrow" panose="020B0606020202030204" pitchFamily="34" charset="0"/>
              </a:rPr>
              <a:t>4.2 Intervenir auprès des personnes aînées immigrantes : quelques spécificités </a:t>
            </a:r>
          </a:p>
          <a:p>
            <a:pPr eaLnBrk="1" hangingPunct="1">
              <a:defRPr/>
            </a:pPr>
            <a:r>
              <a:rPr lang="fr-CA" sz="900" dirty="0" smtClean="0">
                <a:latin typeface="Arial Narrow" panose="020B0606020202030204" pitchFamily="34" charset="0"/>
              </a:rPr>
              <a:t>4.3 L’approche interculturelle :une stratégie d’intervention à privilégier en contexte interculturel </a:t>
            </a:r>
          </a:p>
          <a:p>
            <a:pPr eaLnBrk="1" hangingPunct="1">
              <a:defRPr/>
            </a:pPr>
            <a:r>
              <a:rPr lang="fr-CA" sz="900" b="1" dirty="0" smtClean="0">
                <a:latin typeface="Arial Narrow" panose="020B0606020202030204" pitchFamily="34" charset="0"/>
              </a:rPr>
              <a:t>ANNEXE 1 – L’ACCÈS AUX PRESTATIONS DE RETRAITE PAR LES PERSONNES IMMIGRANTES </a:t>
            </a:r>
          </a:p>
          <a:p>
            <a:pPr eaLnBrk="1" hangingPunct="1">
              <a:defRPr/>
            </a:pPr>
            <a:r>
              <a:rPr lang="fr-CA" sz="900" b="1" dirty="0" smtClean="0">
                <a:latin typeface="Arial Narrow" panose="020B0606020202030204" pitchFamily="34" charset="0"/>
              </a:rPr>
              <a:t>ANNEXE 2 – AIDE-MÉMOIRE : FACTEURS DE RISQUE ET DE PROTECTION CONCERNANT LA MALTRAITANCE ENVERS LES PERSONNES AÎNÉES</a:t>
            </a:r>
          </a:p>
          <a:p>
            <a:pPr eaLnBrk="1" hangingPunct="1">
              <a:defRPr/>
            </a:pPr>
            <a:r>
              <a:rPr lang="fr-CA" sz="900" b="1" dirty="0" smtClean="0">
                <a:latin typeface="Arial Narrow" panose="020B0606020202030204" pitchFamily="34" charset="0"/>
              </a:rPr>
              <a:t>ANNEXE 3 – PARTAGE DES RÔLES DANS LE CONTINUUM </a:t>
            </a:r>
            <a:r>
              <a:rPr lang="fr-CA" sz="1050" b="1" dirty="0" smtClean="0">
                <a:latin typeface="Arial Narrow" panose="020B0606020202030204" pitchFamily="34" charset="0"/>
              </a:rPr>
              <a:t>DE SERVICES EN MALTRAITANCE</a:t>
            </a:r>
            <a:endParaRPr lang="fr-CA" dirty="0" smtClean="0">
              <a:latin typeface="Arial Narrow" panose="020B0606020202030204" pitchFamily="34" charset="0"/>
            </a:endParaRPr>
          </a:p>
        </p:txBody>
      </p:sp>
      <p:sp>
        <p:nvSpPr>
          <p:cNvPr id="3482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31D2921B-70AD-4C1D-A790-54311EBF7F0F}" type="slidenum">
              <a:rPr lang="fr-CA" altLang="fr-FR" smtClean="0"/>
              <a:pPr/>
              <a:t>12</a:t>
            </a:fld>
            <a:endParaRPr lang="fr-CA" altLang="fr-FR" smtClean="0"/>
          </a:p>
        </p:txBody>
      </p:sp>
    </p:spTree>
    <p:extLst>
      <p:ext uri="{BB962C8B-B14F-4D97-AF65-F5344CB8AC3E}">
        <p14:creationId xmlns:p14="http://schemas.microsoft.com/office/powerpoint/2010/main" val="2474077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Andrée-Anne</a:t>
            </a:r>
          </a:p>
          <a:p>
            <a:pPr eaLnBrk="1" hangingPunct="1">
              <a:spcBef>
                <a:spcPct val="0"/>
              </a:spcBef>
            </a:pPr>
            <a:endParaRPr lang="fr-CA" altLang="fr-FR" b="1" smtClean="0"/>
          </a:p>
          <a:p>
            <a:pPr eaLnBrk="1" hangingPunct="1">
              <a:spcBef>
                <a:spcPct val="0"/>
              </a:spcBef>
            </a:pPr>
            <a:r>
              <a:rPr lang="fr-CA" altLang="fr-FR" smtClean="0"/>
              <a:t>Au début de chaque chapitre, un encadré « Ce qu’il faut retenir »</a:t>
            </a:r>
          </a:p>
        </p:txBody>
      </p:sp>
      <p:sp>
        <p:nvSpPr>
          <p:cNvPr id="358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3EBB87C3-9D6E-4D4E-BB1B-22F95FB647F3}" type="slidenum">
              <a:rPr lang="fr-FR" altLang="fr-FR" smtClean="0"/>
              <a:pPr/>
              <a:t>13</a:t>
            </a:fld>
            <a:endParaRPr lang="fr-FR" altLang="fr-FR" smtClean="0"/>
          </a:p>
        </p:txBody>
      </p:sp>
    </p:spTree>
    <p:extLst>
      <p:ext uri="{BB962C8B-B14F-4D97-AF65-F5344CB8AC3E}">
        <p14:creationId xmlns:p14="http://schemas.microsoft.com/office/powerpoint/2010/main" val="1106763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Andrée-Anne</a:t>
            </a:r>
          </a:p>
        </p:txBody>
      </p:sp>
      <p:sp>
        <p:nvSpPr>
          <p:cNvPr id="3686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476F512C-9A51-41C6-829F-7C1B246DF7C2}" type="slidenum">
              <a:rPr lang="fr-FR" altLang="fr-FR" smtClean="0"/>
              <a:pPr/>
              <a:t>14</a:t>
            </a:fld>
            <a:endParaRPr lang="fr-FR" altLang="fr-FR" smtClean="0"/>
          </a:p>
        </p:txBody>
      </p:sp>
    </p:spTree>
    <p:extLst>
      <p:ext uri="{BB962C8B-B14F-4D97-AF65-F5344CB8AC3E}">
        <p14:creationId xmlns:p14="http://schemas.microsoft.com/office/powerpoint/2010/main" val="1096147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CA" altLang="fr-FR" smtClean="0"/>
              <a:t>Andrée-Anne</a:t>
            </a:r>
          </a:p>
        </p:txBody>
      </p:sp>
      <p:sp>
        <p:nvSpPr>
          <p:cNvPr id="3789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3D890D03-9986-4C7A-90B4-9F82905D8007}" type="slidenum">
              <a:rPr lang="fr-CA" altLang="fr-FR" smtClean="0"/>
              <a:pPr/>
              <a:t>15</a:t>
            </a:fld>
            <a:endParaRPr lang="fr-CA" altLang="fr-FR" smtClean="0"/>
          </a:p>
        </p:txBody>
      </p:sp>
    </p:spTree>
    <p:extLst>
      <p:ext uri="{BB962C8B-B14F-4D97-AF65-F5344CB8AC3E}">
        <p14:creationId xmlns:p14="http://schemas.microsoft.com/office/powerpoint/2010/main" val="344486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e l'image des diapositives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Louise</a:t>
            </a:r>
          </a:p>
        </p:txBody>
      </p:sp>
      <p:sp>
        <p:nvSpPr>
          <p:cNvPr id="2458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1363" indent="-284163">
              <a:defRPr>
                <a:solidFill>
                  <a:schemeClr val="tx1"/>
                </a:solidFill>
                <a:latin typeface="Calibri" pitchFamily="34" charset="0"/>
                <a:ea typeface="MS PGothic" pitchFamily="34" charset="-128"/>
              </a:defRPr>
            </a:lvl2pPr>
            <a:lvl3pPr marL="1141413" indent="-227013">
              <a:defRPr>
                <a:solidFill>
                  <a:schemeClr val="tx1"/>
                </a:solidFill>
                <a:latin typeface="Calibri" pitchFamily="34" charset="0"/>
                <a:ea typeface="MS PGothic" pitchFamily="34" charset="-128"/>
              </a:defRPr>
            </a:lvl3pPr>
            <a:lvl4pPr marL="1598613" indent="-227013">
              <a:defRPr>
                <a:solidFill>
                  <a:schemeClr val="tx1"/>
                </a:solidFill>
                <a:latin typeface="Calibri" pitchFamily="34" charset="0"/>
                <a:ea typeface="MS PGothic" pitchFamily="34" charset="-128"/>
              </a:defRPr>
            </a:lvl4pPr>
            <a:lvl5pPr marL="2055813" indent="-227013">
              <a:defRPr>
                <a:solidFill>
                  <a:schemeClr val="tx1"/>
                </a:solidFill>
                <a:latin typeface="Calibri" pitchFamily="34" charset="0"/>
                <a:ea typeface="MS PGothic" pitchFamily="34" charset="-128"/>
              </a:defRPr>
            </a:lvl5pPr>
            <a:lvl6pPr marL="2513013" indent="-227013"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0213" indent="-227013"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7413" indent="-227013"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4613" indent="-227013"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5AC2206F-FABB-4B0F-B743-57C26B76ADE9}" type="slidenum">
              <a:rPr lang="fr-CA" altLang="fr-FR" smtClean="0"/>
              <a:pPr/>
              <a:t>2</a:t>
            </a:fld>
            <a:endParaRPr lang="fr-CA" altLang="fr-FR" smtClean="0"/>
          </a:p>
        </p:txBody>
      </p:sp>
    </p:spTree>
    <p:extLst>
      <p:ext uri="{BB962C8B-B14F-4D97-AF65-F5344CB8AC3E}">
        <p14:creationId xmlns:p14="http://schemas.microsoft.com/office/powerpoint/2010/main" val="2872288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381000" eaLnBrk="1" hangingPunct="1">
              <a:spcBef>
                <a:spcPct val="0"/>
              </a:spcBef>
            </a:pPr>
            <a:r>
              <a:rPr lang="fr-CA" altLang="fr-FR" sz="1100" b="1" smtClean="0"/>
              <a:t>Louise</a:t>
            </a:r>
          </a:p>
          <a:p>
            <a:pPr defTabSz="381000" eaLnBrk="1" hangingPunct="1">
              <a:spcBef>
                <a:spcPct val="0"/>
              </a:spcBef>
            </a:pPr>
            <a:endParaRPr lang="fr-CA" altLang="fr-FR" sz="1100" smtClean="0">
              <a:solidFill>
                <a:schemeClr val="tx2"/>
              </a:solidFill>
            </a:endParaRPr>
          </a:p>
          <a:p>
            <a:pPr defTabSz="381000" eaLnBrk="1" hangingPunct="1">
              <a:spcBef>
                <a:spcPct val="0"/>
              </a:spcBef>
            </a:pPr>
            <a:r>
              <a:rPr lang="fr-CA" altLang="fr-FR" sz="1100" smtClean="0">
                <a:solidFill>
                  <a:schemeClr val="tx2"/>
                </a:solidFill>
              </a:rPr>
              <a:t>Comme vous le savez, les coordonnateurs régionaux ont le mandat de concerter les acteurs terrain en matière de lutte contre la maltraitance. </a:t>
            </a:r>
          </a:p>
          <a:p>
            <a:pPr defTabSz="381000" eaLnBrk="1" hangingPunct="1">
              <a:spcBef>
                <a:spcPct val="0"/>
              </a:spcBef>
            </a:pPr>
            <a:endParaRPr lang="fr-FR" altLang="fr-FR" sz="1100" smtClean="0">
              <a:solidFill>
                <a:schemeClr val="tx2"/>
              </a:solidFill>
            </a:endParaRPr>
          </a:p>
          <a:p>
            <a:pPr defTabSz="381000" eaLnBrk="1" hangingPunct="1">
              <a:spcBef>
                <a:spcPct val="0"/>
              </a:spcBef>
            </a:pPr>
            <a:r>
              <a:rPr lang="fr-FR" altLang="fr-FR" sz="1100" smtClean="0">
                <a:solidFill>
                  <a:schemeClr val="tx2"/>
                </a:solidFill>
              </a:rPr>
              <a:t>Dans le cadre de leur mandat, les coordonnateurs ont réalisé un portrait de la clientèle aînée et un diagnostic afin d’identifier les enjeux, les forces, les faiblesses et les opportunités auxquelles ils font face en matière de lutte contre la maltraitance.</a:t>
            </a:r>
          </a:p>
          <a:p>
            <a:pPr defTabSz="381000" eaLnBrk="1" hangingPunct="1">
              <a:spcBef>
                <a:spcPct val="0"/>
              </a:spcBef>
            </a:pPr>
            <a:endParaRPr lang="fr-FR" altLang="fr-FR" sz="1100" smtClean="0">
              <a:solidFill>
                <a:schemeClr val="tx2"/>
              </a:solidFill>
            </a:endParaRPr>
          </a:p>
          <a:p>
            <a:pPr defTabSz="381000" eaLnBrk="1" hangingPunct="1">
              <a:spcBef>
                <a:spcPct val="0"/>
              </a:spcBef>
            </a:pPr>
            <a:r>
              <a:rPr lang="fr-FR" altLang="fr-FR" sz="1100" smtClean="0">
                <a:solidFill>
                  <a:schemeClr val="tx2"/>
                </a:solidFill>
              </a:rPr>
              <a:t>Dans le but de réaliser ce diagnostic, plusieurs consultations ont eu lieu pour s’assurer de bien répondre aux besoins de cette clientèle.</a:t>
            </a:r>
          </a:p>
          <a:p>
            <a:pPr defTabSz="381000" eaLnBrk="1" hangingPunct="1">
              <a:spcBef>
                <a:spcPct val="0"/>
              </a:spcBef>
            </a:pPr>
            <a:endParaRPr lang="fr-FR" altLang="fr-FR" sz="1100" b="1" smtClean="0">
              <a:solidFill>
                <a:schemeClr val="tx2"/>
              </a:solidFill>
            </a:endParaRPr>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15ADD6C1-D8F1-4086-9622-AA82FE381DD0}" type="slidenum">
              <a:rPr lang="fr-FR" altLang="fr-FR" smtClean="0"/>
              <a:pPr/>
              <a:t>3</a:t>
            </a:fld>
            <a:endParaRPr lang="fr-FR" altLang="fr-FR" smtClean="0"/>
          </a:p>
        </p:txBody>
      </p:sp>
    </p:spTree>
    <p:extLst>
      <p:ext uri="{BB962C8B-B14F-4D97-AF65-F5344CB8AC3E}">
        <p14:creationId xmlns:p14="http://schemas.microsoft.com/office/powerpoint/2010/main" val="1948069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381000" eaLnBrk="1" hangingPunct="1">
              <a:spcBef>
                <a:spcPct val="0"/>
              </a:spcBef>
            </a:pPr>
            <a:r>
              <a:rPr lang="fr-CA" altLang="fr-FR" sz="1100" b="1" smtClean="0"/>
              <a:t>Louise</a:t>
            </a:r>
          </a:p>
          <a:p>
            <a:pPr defTabSz="381000" eaLnBrk="1" hangingPunct="1">
              <a:spcBef>
                <a:spcPct val="0"/>
              </a:spcBef>
            </a:pPr>
            <a:endParaRPr lang="fr-CA" altLang="fr-FR" sz="1100" b="1" smtClean="0">
              <a:solidFill>
                <a:schemeClr val="tx2"/>
              </a:solidFill>
            </a:endParaRPr>
          </a:p>
          <a:p>
            <a:pPr defTabSz="381000" eaLnBrk="1" hangingPunct="1">
              <a:spcBef>
                <a:spcPct val="0"/>
              </a:spcBef>
            </a:pPr>
            <a:r>
              <a:rPr lang="fr-FR" altLang="fr-FR" sz="1100" smtClean="0">
                <a:solidFill>
                  <a:schemeClr val="tx2"/>
                </a:solidFill>
              </a:rPr>
              <a:t>Pour réaliser ce portrait et ce diagnostic, plusieurs rencontres et consultations ont eu lieu, afin de bien cibler les besoins des personnes aînées immigrantes et issues des minorités ethnoculturelles, mais surtout pour s’assurer de répondre de façon adéquate à leurs besoins.</a:t>
            </a:r>
          </a:p>
          <a:p>
            <a:pPr defTabSz="381000" eaLnBrk="1" hangingPunct="1">
              <a:spcBef>
                <a:spcPct val="0"/>
              </a:spcBef>
            </a:pPr>
            <a:endParaRPr lang="fr-FR" altLang="fr-FR" sz="1100" smtClean="0">
              <a:solidFill>
                <a:schemeClr val="tx2"/>
              </a:solidFill>
            </a:endParaRPr>
          </a:p>
          <a:p>
            <a:pPr defTabSz="381000" eaLnBrk="1" hangingPunct="1">
              <a:spcBef>
                <a:spcPct val="0"/>
              </a:spcBef>
            </a:pPr>
            <a:endParaRPr lang="fr-FR" altLang="fr-FR" sz="1100" b="1" smtClean="0">
              <a:solidFill>
                <a:schemeClr val="tx2"/>
              </a:solidFill>
            </a:endParaRPr>
          </a:p>
        </p:txBody>
      </p:sp>
      <p:sp>
        <p:nvSpPr>
          <p:cNvPr id="2662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319D899D-92F5-4CB0-A93A-14A5957BD0E9}" type="slidenum">
              <a:rPr lang="fr-FR" altLang="fr-FR" smtClean="0"/>
              <a:pPr/>
              <a:t>4</a:t>
            </a:fld>
            <a:endParaRPr lang="fr-FR" altLang="fr-FR" smtClean="0"/>
          </a:p>
        </p:txBody>
      </p:sp>
    </p:spTree>
    <p:extLst>
      <p:ext uri="{BB962C8B-B14F-4D97-AF65-F5344CB8AC3E}">
        <p14:creationId xmlns:p14="http://schemas.microsoft.com/office/powerpoint/2010/main" val="1915580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6938" eaLnBrk="1" hangingPunct="1"/>
            <a:r>
              <a:rPr lang="fr-CA" altLang="fr-FR" b="1" smtClean="0"/>
              <a:t>Louise</a:t>
            </a:r>
          </a:p>
          <a:p>
            <a:pPr defTabSz="896938" eaLnBrk="1" hangingPunct="1">
              <a:spcBef>
                <a:spcPct val="0"/>
              </a:spcBef>
            </a:pPr>
            <a:endParaRPr lang="fr-CA" altLang="fr-FR" b="1" smtClean="0"/>
          </a:p>
          <a:p>
            <a:pPr defTabSz="896938" eaLnBrk="1" hangingPunct="1">
              <a:spcBef>
                <a:spcPct val="0"/>
              </a:spcBef>
            </a:pPr>
            <a:r>
              <a:rPr lang="fr-CA" altLang="fr-FR" smtClean="0"/>
              <a:t>Plusieurs constats sont ressortis du diagnostic réalisé et ont servi de base pour déterminer les actions prioritaires dans la lutte contre la maltraitance envers les personnes aînées issues des communautés culturelles.</a:t>
            </a:r>
          </a:p>
        </p:txBody>
      </p:sp>
      <p:sp>
        <p:nvSpPr>
          <p:cNvPr id="2765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1F8C7F4A-28F7-4093-84EB-759C27B7C213}" type="slidenum">
              <a:rPr lang="fr-FR" altLang="fr-FR" smtClean="0"/>
              <a:pPr/>
              <a:t>5</a:t>
            </a:fld>
            <a:endParaRPr lang="fr-FR" altLang="fr-FR" smtClean="0"/>
          </a:p>
        </p:txBody>
      </p:sp>
    </p:spTree>
    <p:extLst>
      <p:ext uri="{BB962C8B-B14F-4D97-AF65-F5344CB8AC3E}">
        <p14:creationId xmlns:p14="http://schemas.microsoft.com/office/powerpoint/2010/main" val="3372245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6938" eaLnBrk="1" hangingPunct="1"/>
            <a:r>
              <a:rPr lang="fr-CA" altLang="fr-FR" b="1" smtClean="0"/>
              <a:t>Louise</a:t>
            </a:r>
          </a:p>
          <a:p>
            <a:pPr defTabSz="896938" eaLnBrk="1" hangingPunct="1">
              <a:spcBef>
                <a:spcPct val="0"/>
              </a:spcBef>
            </a:pPr>
            <a:endParaRPr lang="fr-CA" altLang="fr-FR" b="1" smtClean="0"/>
          </a:p>
        </p:txBody>
      </p:sp>
      <p:sp>
        <p:nvSpPr>
          <p:cNvPr id="2867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FEF8E106-D449-46BF-8B7F-F8A1847E5806}" type="slidenum">
              <a:rPr lang="fr-FR" altLang="fr-FR" smtClean="0"/>
              <a:pPr/>
              <a:t>6</a:t>
            </a:fld>
            <a:endParaRPr lang="fr-FR" altLang="fr-FR" smtClean="0"/>
          </a:p>
        </p:txBody>
      </p:sp>
    </p:spTree>
    <p:extLst>
      <p:ext uri="{BB962C8B-B14F-4D97-AF65-F5344CB8AC3E}">
        <p14:creationId xmlns:p14="http://schemas.microsoft.com/office/powerpoint/2010/main" val="2233052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6938" eaLnBrk="1" hangingPunct="1"/>
            <a:r>
              <a:rPr lang="fr-CA" altLang="fr-FR" b="1" smtClean="0"/>
              <a:t>Louise</a:t>
            </a:r>
          </a:p>
          <a:p>
            <a:pPr defTabSz="896938" eaLnBrk="1" hangingPunct="1">
              <a:spcBef>
                <a:spcPct val="0"/>
              </a:spcBef>
            </a:pPr>
            <a:endParaRPr lang="fr-CA" altLang="fr-FR" smtClean="0"/>
          </a:p>
        </p:txBody>
      </p:sp>
      <p:sp>
        <p:nvSpPr>
          <p:cNvPr id="2970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ACFFC078-53CB-4E74-82CE-424AB59D0A22}" type="slidenum">
              <a:rPr lang="fr-FR" altLang="fr-FR" smtClean="0"/>
              <a:pPr/>
              <a:t>7</a:t>
            </a:fld>
            <a:endParaRPr lang="fr-FR" altLang="fr-FR" smtClean="0"/>
          </a:p>
        </p:txBody>
      </p:sp>
    </p:spTree>
    <p:extLst>
      <p:ext uri="{BB962C8B-B14F-4D97-AF65-F5344CB8AC3E}">
        <p14:creationId xmlns:p14="http://schemas.microsoft.com/office/powerpoint/2010/main" val="1031402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solidFill>
                  <a:srgbClr val="FF0000"/>
                </a:solidFill>
              </a:rPr>
              <a:t>Louise</a:t>
            </a:r>
          </a:p>
          <a:p>
            <a:pPr eaLnBrk="1" hangingPunct="1">
              <a:spcBef>
                <a:spcPct val="0"/>
              </a:spcBef>
            </a:pPr>
            <a:r>
              <a:rPr lang="fr-CA" altLang="fr-FR" smtClean="0"/>
              <a:t>Les consultations réalisées, ainsi que le diagnostic, ont permis de faire ressortir les besoins qu’avaient les intervenants </a:t>
            </a:r>
          </a:p>
          <a:p>
            <a:pPr eaLnBrk="1" hangingPunct="1">
              <a:spcBef>
                <a:spcPct val="0"/>
              </a:spcBef>
            </a:pPr>
            <a:endParaRPr lang="fr-CA" altLang="fr-FR" smtClean="0"/>
          </a:p>
          <a:p>
            <a:pPr eaLnBrk="1" hangingPunct="1">
              <a:spcBef>
                <a:spcPct val="0"/>
              </a:spcBef>
            </a:pPr>
            <a:endParaRPr lang="fr-CA" altLang="fr-FR" smtClean="0"/>
          </a:p>
        </p:txBody>
      </p:sp>
      <p:sp>
        <p:nvSpPr>
          <p:cNvPr id="3072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4F9C2D15-6049-4559-8783-2F07DB8AA1CC}" type="slidenum">
              <a:rPr lang="fr-FR" altLang="fr-FR" smtClean="0"/>
              <a:pPr/>
              <a:t>8</a:t>
            </a:fld>
            <a:endParaRPr lang="fr-FR" altLang="fr-FR" smtClean="0"/>
          </a:p>
        </p:txBody>
      </p:sp>
    </p:spTree>
    <p:extLst>
      <p:ext uri="{BB962C8B-B14F-4D97-AF65-F5344CB8AC3E}">
        <p14:creationId xmlns:p14="http://schemas.microsoft.com/office/powerpoint/2010/main" val="3743872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A" altLang="fr-FR" b="1" smtClean="0"/>
              <a:t>Andrée-Anne</a:t>
            </a:r>
          </a:p>
        </p:txBody>
      </p:sp>
      <p:sp>
        <p:nvSpPr>
          <p:cNvPr id="317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0FAC8E02-ABA5-4DFB-B4F1-37CEF24B9804}" type="slidenum">
              <a:rPr lang="fr-FR" altLang="fr-FR" smtClean="0"/>
              <a:pPr/>
              <a:t>9</a:t>
            </a:fld>
            <a:endParaRPr lang="fr-FR" altLang="fr-FR" smtClean="0"/>
          </a:p>
        </p:txBody>
      </p:sp>
    </p:spTree>
    <p:extLst>
      <p:ext uri="{BB962C8B-B14F-4D97-AF65-F5344CB8AC3E}">
        <p14:creationId xmlns:p14="http://schemas.microsoft.com/office/powerpoint/2010/main" val="25155918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ouvertur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Image 7" descr="QUEBipr_couleu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8375" y="4152900"/>
            <a:ext cx="1655763"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219200" y="1747352"/>
            <a:ext cx="7239000" cy="1058771"/>
          </a:xfrm>
        </p:spPr>
        <p:txBody>
          <a:bodyPr lIns="0" tIns="0" rIns="0" bIns="0" anchor="t">
            <a:noAutofit/>
          </a:bodyPr>
          <a:lstStyle>
            <a:lvl1pPr>
              <a:lnSpc>
                <a:spcPct val="80000"/>
              </a:lnSpc>
              <a:defRPr sz="4000" b="1" i="0" kern="0" baseline="0">
                <a:latin typeface="Helvetica Neue"/>
                <a:cs typeface="Helvetica Neue"/>
              </a:defRPr>
            </a:lvl1pPr>
          </a:lstStyle>
          <a:p>
            <a:r>
              <a:rPr lang="fr-CA"/>
              <a:t>Cliquez et modifiez le titre</a:t>
            </a:r>
            <a:endParaRPr lang="fr-FR" dirty="0"/>
          </a:p>
        </p:txBody>
      </p:sp>
      <p:sp>
        <p:nvSpPr>
          <p:cNvPr id="3" name="Sous-titre 2"/>
          <p:cNvSpPr>
            <a:spLocks noGrp="1"/>
          </p:cNvSpPr>
          <p:nvPr>
            <p:ph type="subTitle" idx="1"/>
          </p:nvPr>
        </p:nvSpPr>
        <p:spPr>
          <a:xfrm>
            <a:off x="1219200" y="3316289"/>
            <a:ext cx="6553200" cy="265112"/>
          </a:xfrm>
        </p:spPr>
        <p:txBody>
          <a:bodyPr lIns="0" tIns="0" rIns="0" bIns="0">
            <a:normAutofit/>
          </a:bodyPr>
          <a:lstStyle>
            <a:lvl1pPr marL="0" indent="0" algn="l">
              <a:buNone/>
              <a:defRPr sz="2100">
                <a:solidFill>
                  <a:srgbClr val="64646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endParaRPr lang="fr-FR" dirty="0"/>
          </a:p>
        </p:txBody>
      </p:sp>
      <p:sp>
        <p:nvSpPr>
          <p:cNvPr id="5" name="Espace réservé du texte 4"/>
          <p:cNvSpPr>
            <a:spLocks noGrp="1"/>
          </p:cNvSpPr>
          <p:nvPr>
            <p:ph type="body" sz="quarter" idx="10"/>
          </p:nvPr>
        </p:nvSpPr>
        <p:spPr>
          <a:xfrm>
            <a:off x="1219200" y="3721299"/>
            <a:ext cx="6553200" cy="279797"/>
          </a:xfrm>
        </p:spPr>
        <p:txBody>
          <a:bodyPr lIns="0" tIns="0" rIns="0" bIns="0">
            <a:normAutofit/>
          </a:bodyPr>
          <a:lstStyle>
            <a:lvl1pPr marL="0" indent="0">
              <a:buNone/>
              <a:defRPr sz="1600" b="0" i="0" baseline="0">
                <a:latin typeface="Helvetica"/>
                <a:cs typeface="Helvetica"/>
              </a:defRPr>
            </a:lvl1pPr>
          </a:lstStyle>
          <a:p>
            <a:pPr lvl="0"/>
            <a:r>
              <a:rPr lang="fr-CA"/>
              <a:t>Cliquez pour modifier les styles du texte du masque</a:t>
            </a:r>
          </a:p>
        </p:txBody>
      </p:sp>
      <p:sp>
        <p:nvSpPr>
          <p:cNvPr id="14" name="Espace réservé du texte 4"/>
          <p:cNvSpPr>
            <a:spLocks noGrp="1"/>
          </p:cNvSpPr>
          <p:nvPr>
            <p:ph type="body" sz="quarter" idx="14"/>
          </p:nvPr>
        </p:nvSpPr>
        <p:spPr>
          <a:xfrm>
            <a:off x="1219201" y="860895"/>
            <a:ext cx="5977467" cy="256706"/>
          </a:xfrm>
        </p:spPr>
        <p:txBody>
          <a:bodyPr lIns="0" tIns="0" rIns="0" bIns="0">
            <a:normAutofit/>
          </a:bodyPr>
          <a:lstStyle>
            <a:lvl1pPr marL="0" indent="0">
              <a:buNone/>
              <a:defRPr sz="1200" b="0" i="0" baseline="0">
                <a:solidFill>
                  <a:srgbClr val="FFFFFF"/>
                </a:solidFill>
                <a:latin typeface="Helvetica Neue Light"/>
                <a:cs typeface="Helvetica Neue Light"/>
              </a:defRPr>
            </a:lvl1pPr>
          </a:lstStyle>
          <a:p>
            <a:pPr lvl="0"/>
            <a:r>
              <a:rPr lang="fr-CA"/>
              <a:t>Cliquez pour modifier les styles du texte du masque</a:t>
            </a:r>
          </a:p>
        </p:txBody>
      </p:sp>
    </p:spTree>
    <p:extLst>
      <p:ext uri="{BB962C8B-B14F-4D97-AF65-F5344CB8AC3E}">
        <p14:creationId xmlns:p14="http://schemas.microsoft.com/office/powerpoint/2010/main" val="205403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7" descr="QUEBipr_couleu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8375" y="4378325"/>
            <a:ext cx="16557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143000" y="976313"/>
            <a:ext cx="7543800" cy="590550"/>
          </a:xfrm>
        </p:spPr>
        <p:txBody>
          <a:bodyPr/>
          <a:lstStyle/>
          <a:p>
            <a:r>
              <a:rPr lang="fr-CA" dirty="0"/>
              <a:t>Cliquez et modifiez le titre</a:t>
            </a:r>
            <a:endParaRPr lang="fr-FR" dirty="0"/>
          </a:p>
        </p:txBody>
      </p:sp>
      <p:sp>
        <p:nvSpPr>
          <p:cNvPr id="3" name="Espace réservé du contenu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pied de page 4">
            <a:extLst/>
          </p:cNvPr>
          <p:cNvSpPr>
            <a:spLocks noGrp="1"/>
          </p:cNvSpPr>
          <p:nvPr>
            <p:ph type="ftr" sz="quarter" idx="10"/>
          </p:nvPr>
        </p:nvSpPr>
        <p:spPr/>
        <p:txBody>
          <a:bodyPr/>
          <a:lstStyle>
            <a:lvl1pPr>
              <a:defRPr/>
            </a:lvl1pPr>
          </a:lstStyle>
          <a:p>
            <a:pPr>
              <a:defRPr/>
            </a:pPr>
            <a:endParaRPr lang="fr-FR"/>
          </a:p>
        </p:txBody>
      </p:sp>
      <p:sp>
        <p:nvSpPr>
          <p:cNvPr id="6" name="Espace réservé du numéro de diapositive 5">
            <a:extLst/>
          </p:cNvPr>
          <p:cNvSpPr>
            <a:spLocks noGrp="1"/>
          </p:cNvSpPr>
          <p:nvPr>
            <p:ph type="sldNum" sz="quarter" idx="11"/>
          </p:nvPr>
        </p:nvSpPr>
        <p:spPr/>
        <p:txBody>
          <a:bodyPr/>
          <a:lstStyle>
            <a:lvl1pPr>
              <a:defRPr/>
            </a:lvl1pPr>
          </a:lstStyle>
          <a:p>
            <a:pPr>
              <a:defRPr/>
            </a:pPr>
            <a:fld id="{4E1442AB-EC8B-4010-B095-B781BEC14D04}" type="slidenum">
              <a:rPr lang="fr-FR" altLang="fr-FR"/>
              <a:pPr>
                <a:defRPr/>
              </a:pPr>
              <a:t>‹N°›</a:t>
            </a:fld>
            <a:endParaRPr lang="fr-FR" altLang="fr-FR"/>
          </a:p>
        </p:txBody>
      </p:sp>
    </p:spTree>
    <p:extLst>
      <p:ext uri="{BB962C8B-B14F-4D97-AF65-F5344CB8AC3E}">
        <p14:creationId xmlns:p14="http://schemas.microsoft.com/office/powerpoint/2010/main" val="266498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pic>
        <p:nvPicPr>
          <p:cNvPr id="3" name="Image 7" descr="QUEBipr_couleu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8375" y="4378325"/>
            <a:ext cx="16557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320801" y="1350432"/>
            <a:ext cx="7207780" cy="1647032"/>
          </a:xfrm>
        </p:spPr>
        <p:txBody>
          <a:bodyPr lIns="0" tIns="0" rIns="0" bIns="0" anchor="t">
            <a:normAutofit/>
          </a:bodyPr>
          <a:lstStyle>
            <a:lvl1pPr algn="l">
              <a:defRPr sz="4800" b="1" cap="none"/>
            </a:lvl1pPr>
          </a:lstStyle>
          <a:p>
            <a:r>
              <a:rPr lang="fr-CA"/>
              <a:t>Cliquez et modifiez le titre</a:t>
            </a:r>
            <a:endParaRPr lang="fr-FR" dirty="0"/>
          </a:p>
        </p:txBody>
      </p:sp>
      <p:sp>
        <p:nvSpPr>
          <p:cNvPr id="4" name="Espace réservé du pied de page 4">
            <a:extLst/>
          </p:cNvPr>
          <p:cNvSpPr>
            <a:spLocks noGrp="1"/>
          </p:cNvSpPr>
          <p:nvPr>
            <p:ph type="ftr" sz="quarter" idx="10"/>
          </p:nvPr>
        </p:nvSpPr>
        <p:spPr/>
        <p:txBody>
          <a:bodyPr/>
          <a:lstStyle>
            <a:lvl1pPr>
              <a:defRPr/>
            </a:lvl1pPr>
          </a:lstStyle>
          <a:p>
            <a:pPr>
              <a:defRPr/>
            </a:pPr>
            <a:endParaRPr lang="fr-FR"/>
          </a:p>
        </p:txBody>
      </p:sp>
      <p:sp>
        <p:nvSpPr>
          <p:cNvPr id="5" name="Espace réservé du numéro de diapositive 5">
            <a:extLst/>
          </p:cNvPr>
          <p:cNvSpPr>
            <a:spLocks noGrp="1"/>
          </p:cNvSpPr>
          <p:nvPr>
            <p:ph type="sldNum" sz="quarter" idx="11"/>
          </p:nvPr>
        </p:nvSpPr>
        <p:spPr/>
        <p:txBody>
          <a:bodyPr/>
          <a:lstStyle>
            <a:lvl1pPr>
              <a:defRPr/>
            </a:lvl1pPr>
          </a:lstStyle>
          <a:p>
            <a:pPr>
              <a:defRPr/>
            </a:pPr>
            <a:fld id="{D7BACFD4-CB58-458A-AC80-5069DE2EA1B3}" type="slidenum">
              <a:rPr lang="fr-FR" altLang="fr-FR"/>
              <a:pPr>
                <a:defRPr/>
              </a:pPr>
              <a:t>‹N°›</a:t>
            </a:fld>
            <a:endParaRPr lang="fr-FR" altLang="fr-FR"/>
          </a:p>
        </p:txBody>
      </p:sp>
    </p:spTree>
    <p:extLst>
      <p:ext uri="{BB962C8B-B14F-4D97-AF65-F5344CB8AC3E}">
        <p14:creationId xmlns:p14="http://schemas.microsoft.com/office/powerpoint/2010/main" val="247647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Image 7" descr="QUEBipr_couleu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8375" y="4378325"/>
            <a:ext cx="165576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p>
            <a:r>
              <a:rPr lang="fr-CA"/>
              <a:t>Cliquez et modifiez le titre</a:t>
            </a:r>
            <a:endParaRPr lang="fr-FR"/>
          </a:p>
        </p:txBody>
      </p:sp>
      <p:sp>
        <p:nvSpPr>
          <p:cNvPr id="4" name="Espace réservé du pied de page 3">
            <a:extLst/>
          </p:cNvPr>
          <p:cNvSpPr>
            <a:spLocks noGrp="1"/>
          </p:cNvSpPr>
          <p:nvPr>
            <p:ph type="ftr" sz="quarter" idx="10"/>
          </p:nvPr>
        </p:nvSpPr>
        <p:spPr/>
        <p:txBody>
          <a:bodyPr/>
          <a:lstStyle>
            <a:lvl1pPr>
              <a:defRPr/>
            </a:lvl1pPr>
          </a:lstStyle>
          <a:p>
            <a:pPr>
              <a:defRPr/>
            </a:pPr>
            <a:endParaRPr lang="fr-FR"/>
          </a:p>
        </p:txBody>
      </p:sp>
      <p:sp>
        <p:nvSpPr>
          <p:cNvPr id="5" name="Espace réservé du numéro de diapositive 4">
            <a:extLst/>
          </p:cNvPr>
          <p:cNvSpPr>
            <a:spLocks noGrp="1"/>
          </p:cNvSpPr>
          <p:nvPr>
            <p:ph type="sldNum" sz="quarter" idx="11"/>
          </p:nvPr>
        </p:nvSpPr>
        <p:spPr/>
        <p:txBody>
          <a:bodyPr/>
          <a:lstStyle>
            <a:lvl1pPr>
              <a:defRPr/>
            </a:lvl1pPr>
          </a:lstStyle>
          <a:p>
            <a:pPr>
              <a:defRPr/>
            </a:pPr>
            <a:fld id="{65C45239-6330-4181-A8E8-6DCB3363F18E}" type="slidenum">
              <a:rPr lang="fr-FR" altLang="fr-FR"/>
              <a:pPr>
                <a:defRPr/>
              </a:pPr>
              <a:t>‹N°›</a:t>
            </a:fld>
            <a:endParaRPr lang="fr-FR" altLang="fr-FR"/>
          </a:p>
        </p:txBody>
      </p:sp>
    </p:spTree>
    <p:extLst>
      <p:ext uri="{BB962C8B-B14F-4D97-AF65-F5344CB8AC3E}">
        <p14:creationId xmlns:p14="http://schemas.microsoft.com/office/powerpoint/2010/main" val="714550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de fermetu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Sous-titre 2">
            <a:extLst/>
          </p:cNvPr>
          <p:cNvSpPr txBox="1">
            <a:spLocks/>
          </p:cNvSpPr>
          <p:nvPr userDrawn="1"/>
        </p:nvSpPr>
        <p:spPr>
          <a:xfrm>
            <a:off x="1219200" y="914400"/>
            <a:ext cx="6553200" cy="234950"/>
          </a:xfrm>
          <a:prstGeom prst="rect">
            <a:avLst/>
          </a:prstGeom>
        </p:spPr>
        <p:txBody>
          <a:bodyPr lIns="0" tIns="0" rIns="0" bIns="0">
            <a:norm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lnSpc>
                <a:spcPct val="90000"/>
              </a:lnSpc>
              <a:spcBef>
                <a:spcPct val="20000"/>
              </a:spcBef>
              <a:buFont typeface="Arial" panose="020B0604020202020204" pitchFamily="34" charset="0"/>
              <a:buNone/>
              <a:defRPr/>
            </a:pPr>
            <a:r>
              <a:rPr lang="fr-CA" altLang="fr-FR" sz="1700" b="1">
                <a:solidFill>
                  <a:schemeClr val="bg1"/>
                </a:solidFill>
                <a:latin typeface="Helvetica Neue" panose="02000503000000020004" pitchFamily="2" charset="0"/>
              </a:rPr>
              <a:t>Ministère de la Santé et des Services sociaux</a:t>
            </a:r>
            <a:endParaRPr lang="fr-FR" altLang="fr-FR" sz="1700" b="1">
              <a:solidFill>
                <a:schemeClr val="bg1"/>
              </a:solidFill>
              <a:latin typeface="Helvetica Neue" panose="02000503000000020004" pitchFamily="2" charset="0"/>
            </a:endParaRPr>
          </a:p>
        </p:txBody>
      </p:sp>
      <p:pic>
        <p:nvPicPr>
          <p:cNvPr id="6" name="Image 7" descr="MSSSipr.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6563" y="4268788"/>
            <a:ext cx="19716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8" descr="16-9_tous les fonds_ppt-01.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10" descr="QUEBipr_couleur.pn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318375" y="4152900"/>
            <a:ext cx="1655763"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re 1"/>
          <p:cNvSpPr>
            <a:spLocks noGrp="1"/>
          </p:cNvSpPr>
          <p:nvPr>
            <p:ph type="title"/>
          </p:nvPr>
        </p:nvSpPr>
        <p:spPr>
          <a:xfrm>
            <a:off x="1244598" y="2139948"/>
            <a:ext cx="7207780" cy="1647032"/>
          </a:xfrm>
        </p:spPr>
        <p:txBody>
          <a:bodyPr lIns="0" tIns="0" rIns="0" bIns="0" anchor="t">
            <a:normAutofit/>
          </a:bodyPr>
          <a:lstStyle>
            <a:lvl1pPr algn="l">
              <a:defRPr sz="3900" b="1" cap="none"/>
            </a:lvl1pPr>
          </a:lstStyle>
          <a:p>
            <a:r>
              <a:rPr lang="fr-CA"/>
              <a:t>Cliquez et modifiez le titre</a:t>
            </a:r>
            <a:endParaRPr lang="fr-FR" dirty="0"/>
          </a:p>
        </p:txBody>
      </p:sp>
      <p:sp>
        <p:nvSpPr>
          <p:cNvPr id="9" name="Espace réservé du texte 4"/>
          <p:cNvSpPr>
            <a:spLocks noGrp="1"/>
          </p:cNvSpPr>
          <p:nvPr>
            <p:ph type="body" sz="quarter" idx="14"/>
          </p:nvPr>
        </p:nvSpPr>
        <p:spPr>
          <a:xfrm>
            <a:off x="1219201" y="1191094"/>
            <a:ext cx="5977467" cy="548807"/>
          </a:xfrm>
        </p:spPr>
        <p:txBody>
          <a:bodyPr lIns="0" tIns="0" rIns="0" bIns="0">
            <a:normAutofit/>
          </a:bodyPr>
          <a:lstStyle>
            <a:lvl1pPr marL="0" indent="0">
              <a:buNone/>
              <a:defRPr sz="1200" b="0" i="0" baseline="0">
                <a:solidFill>
                  <a:srgbClr val="FFFFFF"/>
                </a:solidFill>
                <a:latin typeface="Helvetica Neue Light"/>
                <a:cs typeface="Helvetica Neue Light"/>
              </a:defRPr>
            </a:lvl1pPr>
          </a:lstStyle>
          <a:p>
            <a:pPr lvl="0"/>
            <a:r>
              <a:rPr lang="fr-CA"/>
              <a:t>Cliquez pour modifier les styles du texte du masque</a:t>
            </a:r>
          </a:p>
        </p:txBody>
      </p:sp>
    </p:spTree>
    <p:extLst>
      <p:ext uri="{BB962C8B-B14F-4D97-AF65-F5344CB8AC3E}">
        <p14:creationId xmlns:p14="http://schemas.microsoft.com/office/powerpoint/2010/main" val="3711563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143000" y="993775"/>
            <a:ext cx="75438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CA" altLang="fr-FR" smtClean="0"/>
              <a:t>Cliquez et modifiez le titre</a:t>
            </a:r>
            <a:endParaRPr lang="fr-FR" altLang="fr-FR" smtClean="0"/>
          </a:p>
        </p:txBody>
      </p:sp>
      <p:sp>
        <p:nvSpPr>
          <p:cNvPr id="1027" name="Espace réservé du texte 2"/>
          <p:cNvSpPr>
            <a:spLocks noGrp="1"/>
          </p:cNvSpPr>
          <p:nvPr>
            <p:ph type="body" idx="1"/>
          </p:nvPr>
        </p:nvSpPr>
        <p:spPr bwMode="auto">
          <a:xfrm>
            <a:off x="1143000" y="1712913"/>
            <a:ext cx="7543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CA" altLang="fr-FR" smtClean="0"/>
              <a:t>Cliquez pour modifier les styles du texte du masque</a:t>
            </a:r>
          </a:p>
          <a:p>
            <a:pPr lvl="1"/>
            <a:r>
              <a:rPr lang="fr-CA" altLang="fr-FR" smtClean="0"/>
              <a:t>Deuxième niveau</a:t>
            </a:r>
          </a:p>
          <a:p>
            <a:pPr lvl="2"/>
            <a:r>
              <a:rPr lang="fr-CA" altLang="fr-FR" smtClean="0"/>
              <a:t>Troisième niveau</a:t>
            </a:r>
          </a:p>
          <a:p>
            <a:pPr lvl="3"/>
            <a:r>
              <a:rPr lang="fr-CA" altLang="fr-FR" smtClean="0"/>
              <a:t>Quatrième niveau</a:t>
            </a:r>
          </a:p>
          <a:p>
            <a:pPr lvl="4"/>
            <a:r>
              <a:rPr lang="fr-CA" altLang="fr-FR" smtClean="0"/>
              <a:t>Cinquième niveau</a:t>
            </a:r>
            <a:endParaRPr lang="fr-FR" altLang="fr-FR" smtClean="0"/>
          </a:p>
        </p:txBody>
      </p:sp>
      <p:sp>
        <p:nvSpPr>
          <p:cNvPr id="5" name="Espace réservé du pied de page 4">
            <a:extLst/>
          </p:cNvPr>
          <p:cNvSpPr>
            <a:spLocks noGrp="1"/>
          </p:cNvSpPr>
          <p:nvPr>
            <p:ph type="ftr" sz="quarter" idx="3"/>
          </p:nvPr>
        </p:nvSpPr>
        <p:spPr>
          <a:xfrm>
            <a:off x="1154113" y="4386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800" b="0" i="0">
                <a:solidFill>
                  <a:schemeClr val="tx1">
                    <a:tint val="75000"/>
                  </a:schemeClr>
                </a:solidFill>
                <a:latin typeface="Helvetica Neue"/>
                <a:ea typeface="+mn-ea"/>
                <a:cs typeface="Helvetica Neue"/>
              </a:defRPr>
            </a:lvl1pPr>
          </a:lstStyle>
          <a:p>
            <a:pPr>
              <a:defRPr/>
            </a:pPr>
            <a:endParaRPr lang="fr-FR"/>
          </a:p>
        </p:txBody>
      </p:sp>
      <p:sp>
        <p:nvSpPr>
          <p:cNvPr id="6" name="Espace réservé du numéro de diapositive 5">
            <a:extLst/>
          </p:cNvPr>
          <p:cNvSpPr>
            <a:spLocks noGrp="1"/>
          </p:cNvSpPr>
          <p:nvPr>
            <p:ph type="sldNum" sz="quarter" idx="4"/>
          </p:nvPr>
        </p:nvSpPr>
        <p:spPr>
          <a:xfrm>
            <a:off x="4897438" y="4386263"/>
            <a:ext cx="2133600" cy="274637"/>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solidFill>
                  <a:srgbClr val="898989"/>
                </a:solidFill>
                <a:latin typeface="Helvetica Neue" pitchFamily="125" charset="0"/>
              </a:defRPr>
            </a:lvl1pPr>
          </a:lstStyle>
          <a:p>
            <a:pPr>
              <a:defRPr/>
            </a:pPr>
            <a:fld id="{3F5B7E2F-42B7-4D38-9026-7BD6C723E7C0}"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Lst>
  <p:txStyles>
    <p:titleStyle>
      <a:lvl1pPr algn="l" defTabSz="457200" rtl="0" eaLnBrk="0" fontAlgn="base" hangingPunct="0">
        <a:lnSpc>
          <a:spcPct val="80000"/>
        </a:lnSpc>
        <a:spcBef>
          <a:spcPct val="0"/>
        </a:spcBef>
        <a:spcAft>
          <a:spcPct val="0"/>
        </a:spcAft>
        <a:defRPr sz="3200" b="1" kern="1200">
          <a:solidFill>
            <a:srgbClr val="646464"/>
          </a:solidFill>
          <a:latin typeface="Helvetica Neue"/>
          <a:ea typeface="MS PGothic" pitchFamily="34" charset="-128"/>
          <a:cs typeface="Helvetica Neue"/>
        </a:defRPr>
      </a:lvl1pPr>
      <a:lvl2pPr algn="l" defTabSz="457200" rtl="0" eaLnBrk="0" fontAlgn="base" hangingPunct="0">
        <a:lnSpc>
          <a:spcPct val="80000"/>
        </a:lnSpc>
        <a:spcBef>
          <a:spcPct val="0"/>
        </a:spcBef>
        <a:spcAft>
          <a:spcPct val="0"/>
        </a:spcAft>
        <a:defRPr sz="3200" b="1">
          <a:solidFill>
            <a:srgbClr val="646464"/>
          </a:solidFill>
          <a:latin typeface="Helvetica Neue" charset="0"/>
          <a:ea typeface="MS PGothic" pitchFamily="34" charset="-128"/>
          <a:cs typeface="Helvetica Neue" pitchFamily="125" charset="0"/>
        </a:defRPr>
      </a:lvl2pPr>
      <a:lvl3pPr algn="l" defTabSz="457200" rtl="0" eaLnBrk="0" fontAlgn="base" hangingPunct="0">
        <a:lnSpc>
          <a:spcPct val="80000"/>
        </a:lnSpc>
        <a:spcBef>
          <a:spcPct val="0"/>
        </a:spcBef>
        <a:spcAft>
          <a:spcPct val="0"/>
        </a:spcAft>
        <a:defRPr sz="3200" b="1">
          <a:solidFill>
            <a:srgbClr val="646464"/>
          </a:solidFill>
          <a:latin typeface="Helvetica Neue" charset="0"/>
          <a:ea typeface="MS PGothic" pitchFamily="34" charset="-128"/>
          <a:cs typeface="Helvetica Neue" pitchFamily="125" charset="0"/>
        </a:defRPr>
      </a:lvl3pPr>
      <a:lvl4pPr algn="l" defTabSz="457200" rtl="0" eaLnBrk="0" fontAlgn="base" hangingPunct="0">
        <a:lnSpc>
          <a:spcPct val="80000"/>
        </a:lnSpc>
        <a:spcBef>
          <a:spcPct val="0"/>
        </a:spcBef>
        <a:spcAft>
          <a:spcPct val="0"/>
        </a:spcAft>
        <a:defRPr sz="3200" b="1">
          <a:solidFill>
            <a:srgbClr val="646464"/>
          </a:solidFill>
          <a:latin typeface="Helvetica Neue" charset="0"/>
          <a:ea typeface="MS PGothic" pitchFamily="34" charset="-128"/>
          <a:cs typeface="Helvetica Neue" pitchFamily="125" charset="0"/>
        </a:defRPr>
      </a:lvl4pPr>
      <a:lvl5pPr algn="l" defTabSz="457200" rtl="0" eaLnBrk="0" fontAlgn="base" hangingPunct="0">
        <a:lnSpc>
          <a:spcPct val="80000"/>
        </a:lnSpc>
        <a:spcBef>
          <a:spcPct val="0"/>
        </a:spcBef>
        <a:spcAft>
          <a:spcPct val="0"/>
        </a:spcAft>
        <a:defRPr sz="3200" b="1">
          <a:solidFill>
            <a:srgbClr val="646464"/>
          </a:solidFill>
          <a:latin typeface="Helvetica Neue" charset="0"/>
          <a:ea typeface="MS PGothic" pitchFamily="34" charset="-128"/>
          <a:cs typeface="Helvetica Neue" pitchFamily="125" charset="0"/>
        </a:defRPr>
      </a:lvl5pPr>
      <a:lvl6pPr marL="457200" algn="l" defTabSz="457200" rtl="0" fontAlgn="base">
        <a:lnSpc>
          <a:spcPct val="80000"/>
        </a:lnSpc>
        <a:spcBef>
          <a:spcPct val="0"/>
        </a:spcBef>
        <a:spcAft>
          <a:spcPct val="0"/>
        </a:spcAft>
        <a:defRPr sz="3200" b="1">
          <a:solidFill>
            <a:srgbClr val="646464"/>
          </a:solidFill>
          <a:latin typeface="Helvetica Neue" charset="0"/>
          <a:ea typeface="ＭＳ Ｐゴシック" charset="0"/>
        </a:defRPr>
      </a:lvl6pPr>
      <a:lvl7pPr marL="914400" algn="l" defTabSz="457200" rtl="0" fontAlgn="base">
        <a:lnSpc>
          <a:spcPct val="80000"/>
        </a:lnSpc>
        <a:spcBef>
          <a:spcPct val="0"/>
        </a:spcBef>
        <a:spcAft>
          <a:spcPct val="0"/>
        </a:spcAft>
        <a:defRPr sz="3200" b="1">
          <a:solidFill>
            <a:srgbClr val="646464"/>
          </a:solidFill>
          <a:latin typeface="Helvetica Neue" charset="0"/>
          <a:ea typeface="ＭＳ Ｐゴシック" charset="0"/>
        </a:defRPr>
      </a:lvl7pPr>
      <a:lvl8pPr marL="1371600" algn="l" defTabSz="457200" rtl="0" fontAlgn="base">
        <a:lnSpc>
          <a:spcPct val="80000"/>
        </a:lnSpc>
        <a:spcBef>
          <a:spcPct val="0"/>
        </a:spcBef>
        <a:spcAft>
          <a:spcPct val="0"/>
        </a:spcAft>
        <a:defRPr sz="3200" b="1">
          <a:solidFill>
            <a:srgbClr val="646464"/>
          </a:solidFill>
          <a:latin typeface="Helvetica Neue" charset="0"/>
          <a:ea typeface="ＭＳ Ｐゴシック" charset="0"/>
        </a:defRPr>
      </a:lvl8pPr>
      <a:lvl9pPr marL="1828800" algn="l" defTabSz="457200" rtl="0" fontAlgn="base">
        <a:lnSpc>
          <a:spcPct val="80000"/>
        </a:lnSpc>
        <a:spcBef>
          <a:spcPct val="0"/>
        </a:spcBef>
        <a:spcAft>
          <a:spcPct val="0"/>
        </a:spcAft>
        <a:defRPr sz="3200" b="1">
          <a:solidFill>
            <a:srgbClr val="646464"/>
          </a:solidFill>
          <a:latin typeface="Helvetica Neue" charset="0"/>
          <a:ea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2400" kern="1200">
          <a:solidFill>
            <a:srgbClr val="646464"/>
          </a:solidFill>
          <a:latin typeface="Helvetica Neue Medium"/>
          <a:ea typeface="MS PGothic" pitchFamily="34" charset="-128"/>
          <a:cs typeface="Helvetica Neue Medium"/>
        </a:defRPr>
      </a:lvl1pPr>
      <a:lvl2pPr marL="742950" indent="-285750" algn="l" defTabSz="457200" rtl="0" eaLnBrk="0" fontAlgn="base" hangingPunct="0">
        <a:spcBef>
          <a:spcPct val="20000"/>
        </a:spcBef>
        <a:spcAft>
          <a:spcPct val="0"/>
        </a:spcAft>
        <a:buFont typeface="Arial" pitchFamily="34" charset="0"/>
        <a:buChar char="–"/>
        <a:defRPr sz="2400" kern="1200">
          <a:solidFill>
            <a:srgbClr val="646464"/>
          </a:solidFill>
          <a:latin typeface="Helvetica Neue Medium"/>
          <a:ea typeface="MS PGothic" pitchFamily="34" charset="-128"/>
          <a:cs typeface="Helvetica Neue Medium"/>
        </a:defRPr>
      </a:lvl2pPr>
      <a:lvl3pPr marL="1143000" indent="-228600" algn="l" defTabSz="457200" rtl="0" eaLnBrk="0" fontAlgn="base" hangingPunct="0">
        <a:spcBef>
          <a:spcPct val="20000"/>
        </a:spcBef>
        <a:spcAft>
          <a:spcPct val="0"/>
        </a:spcAft>
        <a:buFont typeface="Arial" pitchFamily="34" charset="0"/>
        <a:buChar char="•"/>
        <a:defRPr sz="2000" kern="1200">
          <a:solidFill>
            <a:srgbClr val="646464"/>
          </a:solidFill>
          <a:latin typeface="Helvetica Neue Medium"/>
          <a:ea typeface="MS PGothic" pitchFamily="34" charset="-128"/>
          <a:cs typeface="Helvetica Neue Medium"/>
        </a:defRPr>
      </a:lvl3pPr>
      <a:lvl4pPr marL="1600200" indent="-228600" algn="l" defTabSz="457200" rtl="0" eaLnBrk="0" fontAlgn="base" hangingPunct="0">
        <a:spcBef>
          <a:spcPct val="20000"/>
        </a:spcBef>
        <a:spcAft>
          <a:spcPct val="0"/>
        </a:spcAft>
        <a:buFont typeface="Arial" pitchFamily="34" charset="0"/>
        <a:buChar char="–"/>
        <a:defRPr kern="1200">
          <a:solidFill>
            <a:srgbClr val="646464"/>
          </a:solidFill>
          <a:latin typeface="Helvetica Neue Medium"/>
          <a:ea typeface="MS PGothic" pitchFamily="34" charset="-128"/>
          <a:cs typeface="Helvetica Neue Medium"/>
        </a:defRPr>
      </a:lvl4pPr>
      <a:lvl5pPr marL="2057400" indent="-228600" algn="l" defTabSz="457200" rtl="0" eaLnBrk="0" fontAlgn="base" hangingPunct="0">
        <a:spcBef>
          <a:spcPct val="20000"/>
        </a:spcBef>
        <a:spcAft>
          <a:spcPct val="0"/>
        </a:spcAft>
        <a:buFont typeface="Arial" pitchFamily="34" charset="0"/>
        <a:buChar char="»"/>
        <a:defRPr kern="1200">
          <a:solidFill>
            <a:srgbClr val="646464"/>
          </a:solidFill>
          <a:latin typeface="Helvetica Neue Medium"/>
          <a:ea typeface="MS PGothic" pitchFamily="34" charset="-128"/>
          <a:cs typeface="Helvetica Neue Medium"/>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3.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msss.gouv.qc.ca/publications"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p:cNvPr>
          <p:cNvSpPr>
            <a:spLocks noGrp="1"/>
          </p:cNvSpPr>
          <p:nvPr>
            <p:ph type="ctrTitle"/>
          </p:nvPr>
        </p:nvSpPr>
        <p:spPr>
          <a:xfrm>
            <a:off x="1219200" y="1658938"/>
            <a:ext cx="7239000" cy="1058862"/>
          </a:xfrm>
        </p:spPr>
        <p:txBody>
          <a:bodyPr rtlCol="0"/>
          <a:lstStyle/>
          <a:p>
            <a:pPr eaLnBrk="1" fontAlgn="auto" hangingPunct="1">
              <a:spcAft>
                <a:spcPts val="0"/>
              </a:spcAft>
              <a:defRPr/>
            </a:pPr>
            <a:r>
              <a:rPr lang="fr-CA" altLang="fr-FR" sz="3200" dirty="0">
                <a:latin typeface="Helvetica" panose="020B0604020202020204" pitchFamily="34" charset="0"/>
                <a:cs typeface="Helvetica" panose="020B0604020202020204" pitchFamily="34" charset="0"/>
              </a:rPr>
              <a:t>Manuel de soutien à l’intervention en maltraitance auprès des personnes aînées immigrantes</a:t>
            </a:r>
            <a:endParaRPr lang="fr-FR" sz="3200" dirty="0">
              <a:latin typeface="Helvetica" panose="020B0604020202020204" pitchFamily="34" charset="0"/>
              <a:ea typeface="+mj-ea"/>
              <a:cs typeface="Helvetica" panose="020B0604020202020204" pitchFamily="34" charset="0"/>
            </a:endParaRPr>
          </a:p>
        </p:txBody>
      </p:sp>
      <p:sp>
        <p:nvSpPr>
          <p:cNvPr id="3" name="Sous-titre 2">
            <a:extLst/>
          </p:cNvPr>
          <p:cNvSpPr>
            <a:spLocks noGrp="1"/>
          </p:cNvSpPr>
          <p:nvPr>
            <p:ph type="subTitle" idx="1"/>
          </p:nvPr>
        </p:nvSpPr>
        <p:spPr>
          <a:xfrm>
            <a:off x="1220788" y="2932113"/>
            <a:ext cx="6553200" cy="265112"/>
          </a:xfrm>
        </p:spPr>
        <p:txBody>
          <a:bodyPr rtlCol="0">
            <a:noAutofit/>
          </a:bodyPr>
          <a:lstStyle/>
          <a:p>
            <a:pPr algn="ctr">
              <a:defRPr/>
            </a:pPr>
            <a:r>
              <a:rPr lang="fr-CA" altLang="fr-FR" sz="1600" b="1" dirty="0">
                <a:solidFill>
                  <a:schemeClr val="tx2"/>
                </a:solidFill>
              </a:rPr>
              <a:t>Madame Andrée-Anne Joly</a:t>
            </a:r>
          </a:p>
          <a:p>
            <a:pPr algn="ctr">
              <a:defRPr/>
            </a:pPr>
            <a:r>
              <a:rPr lang="fr-CA" altLang="fr-FR" sz="1200" dirty="0">
                <a:solidFill>
                  <a:schemeClr val="tx2"/>
                </a:solidFill>
              </a:rPr>
              <a:t>Conseillère à la direction du soutien aux personnes aînées en situation de vulnérabilité</a:t>
            </a:r>
          </a:p>
          <a:p>
            <a:pPr algn="ctr">
              <a:defRPr/>
            </a:pPr>
            <a:r>
              <a:rPr lang="fr-CA" altLang="fr-FR" sz="1200" dirty="0">
                <a:solidFill>
                  <a:schemeClr val="tx2"/>
                </a:solidFill>
              </a:rPr>
              <a:t>Secrétariat aux aînés, Ministère de la Santé et des Services sociaux</a:t>
            </a:r>
          </a:p>
          <a:p>
            <a:pPr eaLnBrk="1" fontAlgn="auto" hangingPunct="1">
              <a:spcAft>
                <a:spcPts val="0"/>
              </a:spcAft>
              <a:buFont typeface="Arial"/>
              <a:buNone/>
              <a:defRPr/>
            </a:pPr>
            <a:endParaRPr lang="fr-FR" sz="1050" dirty="0">
              <a:ea typeface="+mn-ea"/>
            </a:endParaRPr>
          </a:p>
        </p:txBody>
      </p:sp>
      <p:sp>
        <p:nvSpPr>
          <p:cNvPr id="7172" name="Espace réservé du texte 3"/>
          <p:cNvSpPr>
            <a:spLocks noGrp="1"/>
          </p:cNvSpPr>
          <p:nvPr>
            <p:ph type="body" sz="quarter" idx="10"/>
          </p:nvPr>
        </p:nvSpPr>
        <p:spPr>
          <a:xfrm>
            <a:off x="1219200" y="3721100"/>
            <a:ext cx="6553200" cy="279400"/>
          </a:xfrm>
        </p:spPr>
        <p:txBody>
          <a:bodyPr>
            <a:noAutofit/>
          </a:bodyPr>
          <a:lstStyle/>
          <a:p>
            <a:pPr algn="ctr">
              <a:defRPr/>
            </a:pPr>
            <a:r>
              <a:rPr lang="fr-CA" altLang="fr-FR" b="1" dirty="0" smtClean="0">
                <a:solidFill>
                  <a:schemeClr val="tx2"/>
                </a:solidFill>
                <a:latin typeface="Helvetica" pitchFamily="125" charset="0"/>
                <a:cs typeface="Helvetica Neue Medium" pitchFamily="125" charset="0"/>
              </a:rPr>
              <a:t>Madame Louise </a:t>
            </a:r>
            <a:r>
              <a:rPr lang="fr-CA" altLang="fr-FR" b="1" dirty="0" err="1" smtClean="0">
                <a:solidFill>
                  <a:schemeClr val="tx2"/>
                </a:solidFill>
                <a:latin typeface="Helvetica" pitchFamily="125" charset="0"/>
                <a:cs typeface="Helvetica Neue Medium" pitchFamily="125" charset="0"/>
              </a:rPr>
              <a:t>Buzit</a:t>
            </a:r>
            <a:r>
              <a:rPr lang="fr-CA" altLang="fr-FR" b="1" dirty="0" smtClean="0">
                <a:solidFill>
                  <a:schemeClr val="tx2"/>
                </a:solidFill>
                <a:latin typeface="Helvetica" pitchFamily="125" charset="0"/>
                <a:cs typeface="Helvetica Neue Medium" pitchFamily="125" charset="0"/>
              </a:rPr>
              <a:t>-Beaulieu</a:t>
            </a:r>
          </a:p>
          <a:p>
            <a:pPr algn="ctr">
              <a:defRPr/>
            </a:pPr>
            <a:r>
              <a:rPr lang="fr-CA" altLang="fr-FR" sz="1200" dirty="0" smtClean="0">
                <a:solidFill>
                  <a:schemeClr val="tx2"/>
                </a:solidFill>
                <a:latin typeface="Helvetica" pitchFamily="125" charset="0"/>
                <a:cs typeface="Helvetica Neue Medium" pitchFamily="125" charset="0"/>
              </a:rPr>
              <a:t>Coordonnatrice nationale spécialisée en matière de lutte contre la maltraitance envers les personnes aînées issues des communautés d'expression anglaise et ethnoculturelles</a:t>
            </a:r>
          </a:p>
          <a:p>
            <a:pPr algn="ctr">
              <a:defRPr/>
            </a:pPr>
            <a:r>
              <a:rPr lang="fr-CA" altLang="fr-FR" sz="1200" dirty="0" smtClean="0">
                <a:solidFill>
                  <a:schemeClr val="tx2"/>
                </a:solidFill>
                <a:latin typeface="Helvetica" pitchFamily="125" charset="0"/>
                <a:cs typeface="Helvetica Neue Medium" pitchFamily="125" charset="0"/>
              </a:rPr>
              <a:t>CIUSSS du </a:t>
            </a:r>
            <a:r>
              <a:rPr lang="fr-CA" altLang="fr-FR" sz="1200" dirty="0" err="1" smtClean="0">
                <a:solidFill>
                  <a:schemeClr val="tx2"/>
                </a:solidFill>
                <a:latin typeface="Helvetica" pitchFamily="125" charset="0"/>
                <a:cs typeface="Helvetica Neue Medium" pitchFamily="125" charset="0"/>
              </a:rPr>
              <a:t>Centre-Sud-de-l’Île-de-Montréal</a:t>
            </a:r>
            <a:endParaRPr lang="fr-CA" altLang="fr-FR" sz="1200" dirty="0" smtClean="0">
              <a:solidFill>
                <a:schemeClr val="tx2"/>
              </a:solidFill>
              <a:latin typeface="Helvetica" pitchFamily="125" charset="0"/>
              <a:cs typeface="Helvetica Neue Medium" pitchFamily="125" charset="0"/>
            </a:endParaRPr>
          </a:p>
          <a:p>
            <a:pPr eaLnBrk="1" hangingPunct="1">
              <a:defRPr/>
            </a:pPr>
            <a:endParaRPr lang="fr-FR" altLang="fr-FR" sz="1200" dirty="0" smtClean="0">
              <a:latin typeface="Helvetica" pitchFamily="125" charset="0"/>
              <a:cs typeface="Helvetica Neue Medium" pitchFamily="125" charset="0"/>
            </a:endParaRPr>
          </a:p>
        </p:txBody>
      </p:sp>
      <p:sp>
        <p:nvSpPr>
          <p:cNvPr id="6" name="Rectangle 5">
            <a:extLst/>
          </p:cNvPr>
          <p:cNvSpPr/>
          <p:nvPr/>
        </p:nvSpPr>
        <p:spPr>
          <a:xfrm>
            <a:off x="1039813" y="180975"/>
            <a:ext cx="7545387" cy="628650"/>
          </a:xfrm>
          <a:prstGeom prst="rect">
            <a:avLst/>
          </a:prstGeom>
          <a:solidFill>
            <a:srgbClr val="0C4E74"/>
          </a:solidFill>
          <a:ln>
            <a:noFill/>
          </a:ln>
        </p:spPr>
        <p:style>
          <a:lnRef idx="0">
            <a:scrgbClr r="0" g="0" b="0"/>
          </a:lnRef>
          <a:fillRef idx="1001">
            <a:schemeClr val="lt1"/>
          </a:fillRef>
          <a:effectRef idx="0">
            <a:scrgbClr r="0" g="0" b="0"/>
          </a:effectRef>
          <a:fontRef idx="minor">
            <a:schemeClr val="lt1"/>
          </a:fontRef>
        </p:style>
        <p:txBody>
          <a:bodyPr anchor="ctr"/>
          <a:lstStyle/>
          <a:p>
            <a:pPr algn="ctr">
              <a:defRPr/>
            </a:pPr>
            <a:endParaRPr lang="fr-CA" dirty="0"/>
          </a:p>
        </p:txBody>
      </p:sp>
      <p:sp>
        <p:nvSpPr>
          <p:cNvPr id="7174" name="ZoneTexte 11"/>
          <p:cNvSpPr txBox="1">
            <a:spLocks noChangeArrowheads="1"/>
          </p:cNvSpPr>
          <p:nvPr/>
        </p:nvSpPr>
        <p:spPr bwMode="auto">
          <a:xfrm>
            <a:off x="1122363" y="504825"/>
            <a:ext cx="6243637"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1pPr>
            <a:lvl2pPr marL="742950" indent="-285750">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2pPr>
            <a:lvl3pPr marL="1143000" indent="-228600">
              <a:spcBef>
                <a:spcPct val="20000"/>
              </a:spcBef>
              <a:buFont typeface="Arial" pitchFamily="34" charset="0"/>
              <a:buChar char="•"/>
              <a:defRPr sz="2000">
                <a:solidFill>
                  <a:srgbClr val="646464"/>
                </a:solidFill>
                <a:latin typeface="Helvetica Neue Medium" pitchFamily="125" charset="0"/>
                <a:ea typeface="MS PGothic" pitchFamily="34" charset="-128"/>
                <a:cs typeface="Helvetica Neue Medium" pitchFamily="125" charset="0"/>
              </a:defRPr>
            </a:lvl3pPr>
            <a:lvl4pPr marL="16002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4pPr>
            <a:lvl5pPr marL="20574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5pPr>
            <a:lvl6pPr marL="25146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6pPr>
            <a:lvl7pPr marL="29718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7pPr>
            <a:lvl8pPr marL="34290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8pPr>
            <a:lvl9pPr marL="38862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9pPr>
          </a:lstStyle>
          <a:p>
            <a:pPr>
              <a:spcBef>
                <a:spcPct val="0"/>
              </a:spcBef>
              <a:buFontTx/>
              <a:buNone/>
            </a:pPr>
            <a:r>
              <a:rPr lang="fr-CA" altLang="fr-FR" sz="1700" b="1">
                <a:solidFill>
                  <a:schemeClr val="bg1"/>
                </a:solidFill>
                <a:latin typeface="Helvetica" pitchFamily="125" charset="0"/>
              </a:rPr>
              <a:t>Ministère de la Santé et des Services sociaux</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701040" y="976313"/>
            <a:ext cx="7543800" cy="590550"/>
          </a:xfrm>
        </p:spPr>
        <p:txBody>
          <a:bodyPr/>
          <a:lstStyle/>
          <a:p>
            <a:pPr eaLnBrk="1" hangingPunct="1"/>
            <a:r>
              <a:rPr lang="fr-CA" altLang="fr-FR" dirty="0" smtClean="0">
                <a:latin typeface="Helvetica Neue" pitchFamily="125" charset="0"/>
                <a:cs typeface="Helvetica Neue" pitchFamily="125" charset="0"/>
              </a:rPr>
              <a:t>3. Objectifs du manuel</a:t>
            </a:r>
          </a:p>
        </p:txBody>
      </p:sp>
      <p:sp>
        <p:nvSpPr>
          <p:cNvPr id="5" name="Espace réservé du contenu 2"/>
          <p:cNvSpPr txBox="1">
            <a:spLocks/>
          </p:cNvSpPr>
          <p:nvPr/>
        </p:nvSpPr>
        <p:spPr bwMode="auto">
          <a:xfrm>
            <a:off x="584834" y="1609726"/>
            <a:ext cx="8292465"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342900" indent="-342900" algn="l" defTabSz="457200" rtl="0" eaLnBrk="0" fontAlgn="base" hangingPunct="0">
              <a:spcBef>
                <a:spcPct val="20000"/>
              </a:spcBef>
              <a:spcAft>
                <a:spcPct val="0"/>
              </a:spcAft>
              <a:buFont typeface="Arial" pitchFamily="34" charset="0"/>
              <a:buChar char="•"/>
              <a:defRPr sz="2400" kern="1200">
                <a:solidFill>
                  <a:srgbClr val="646464"/>
                </a:solidFill>
                <a:latin typeface="Helvetica Neue Medium"/>
                <a:ea typeface="MS PGothic" pitchFamily="34" charset="-128"/>
                <a:cs typeface="Helvetica Neue Medium"/>
              </a:defRPr>
            </a:lvl1pPr>
            <a:lvl2pPr marL="742950" indent="-285750" algn="l" defTabSz="457200" rtl="0" eaLnBrk="0" fontAlgn="base" hangingPunct="0">
              <a:spcBef>
                <a:spcPct val="20000"/>
              </a:spcBef>
              <a:spcAft>
                <a:spcPct val="0"/>
              </a:spcAft>
              <a:buFont typeface="Arial" pitchFamily="34" charset="0"/>
              <a:buChar char="–"/>
              <a:defRPr sz="2400" kern="1200">
                <a:solidFill>
                  <a:srgbClr val="646464"/>
                </a:solidFill>
                <a:latin typeface="Helvetica Neue Medium"/>
                <a:ea typeface="MS PGothic" pitchFamily="34" charset="-128"/>
                <a:cs typeface="Helvetica Neue Medium"/>
              </a:defRPr>
            </a:lvl2pPr>
            <a:lvl3pPr marL="1143000" indent="-228600" algn="l" defTabSz="457200" rtl="0" eaLnBrk="0" fontAlgn="base" hangingPunct="0">
              <a:spcBef>
                <a:spcPct val="20000"/>
              </a:spcBef>
              <a:spcAft>
                <a:spcPct val="0"/>
              </a:spcAft>
              <a:buFont typeface="Arial" pitchFamily="34" charset="0"/>
              <a:buChar char="•"/>
              <a:defRPr sz="2000" kern="1200">
                <a:solidFill>
                  <a:srgbClr val="646464"/>
                </a:solidFill>
                <a:latin typeface="Helvetica Neue Medium"/>
                <a:ea typeface="MS PGothic" pitchFamily="34" charset="-128"/>
                <a:cs typeface="Helvetica Neue Medium"/>
              </a:defRPr>
            </a:lvl3pPr>
            <a:lvl4pPr marL="1600200" indent="-228600" algn="l" defTabSz="457200" rtl="0" eaLnBrk="0" fontAlgn="base" hangingPunct="0">
              <a:spcBef>
                <a:spcPct val="20000"/>
              </a:spcBef>
              <a:spcAft>
                <a:spcPct val="0"/>
              </a:spcAft>
              <a:buFont typeface="Arial" pitchFamily="34" charset="0"/>
              <a:buChar char="–"/>
              <a:defRPr kern="1200">
                <a:solidFill>
                  <a:srgbClr val="646464"/>
                </a:solidFill>
                <a:latin typeface="Helvetica Neue Medium"/>
                <a:ea typeface="MS PGothic" pitchFamily="34" charset="-128"/>
                <a:cs typeface="Helvetica Neue Medium"/>
              </a:defRPr>
            </a:lvl4pPr>
            <a:lvl5pPr marL="2057400" indent="-228600" algn="l" defTabSz="457200" rtl="0" eaLnBrk="0" fontAlgn="base" hangingPunct="0">
              <a:spcBef>
                <a:spcPct val="20000"/>
              </a:spcBef>
              <a:spcAft>
                <a:spcPct val="0"/>
              </a:spcAft>
              <a:buFont typeface="Arial" pitchFamily="34" charset="0"/>
              <a:buChar char="»"/>
              <a:defRPr kern="1200">
                <a:solidFill>
                  <a:srgbClr val="646464"/>
                </a:solidFill>
                <a:latin typeface="Helvetica Neue Medium"/>
                <a:ea typeface="MS PGothic" pitchFamily="34" charset="-128"/>
                <a:cs typeface="Helvetica Neue Medium"/>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686185" lvl="1" indent="-286135" defTabSz="381514" eaLnBrk="1" fontAlgn="auto" hangingPunct="1">
              <a:spcAft>
                <a:spcPts val="0"/>
              </a:spcAft>
              <a:buFont typeface="Wingdings" panose="05000000000000000000" pitchFamily="2" charset="2"/>
              <a:buChar char="§"/>
              <a:defRPr/>
            </a:pPr>
            <a:r>
              <a:rPr lang="fr-CA" sz="2000" dirty="0" smtClean="0">
                <a:solidFill>
                  <a:schemeClr val="tx2"/>
                </a:solidFill>
              </a:rPr>
              <a:t>Connaître ce qu’est la </a:t>
            </a:r>
            <a:r>
              <a:rPr lang="fr-CA" sz="2000" b="1" dirty="0" smtClean="0">
                <a:solidFill>
                  <a:schemeClr val="tx2"/>
                </a:solidFill>
              </a:rPr>
              <a:t>maltraitance </a:t>
            </a:r>
            <a:r>
              <a:rPr lang="fr-CA" sz="2000" dirty="0" smtClean="0">
                <a:solidFill>
                  <a:schemeClr val="tx2"/>
                </a:solidFill>
              </a:rPr>
              <a:t>envers les personnes aînées</a:t>
            </a:r>
          </a:p>
          <a:p>
            <a:pPr marL="686185" lvl="1" indent="-286135" defTabSz="381514" eaLnBrk="1" fontAlgn="auto" hangingPunct="1">
              <a:spcAft>
                <a:spcPts val="0"/>
              </a:spcAft>
              <a:buFont typeface="Wingdings" panose="05000000000000000000" pitchFamily="2" charset="2"/>
              <a:buChar char="§"/>
              <a:defRPr/>
            </a:pPr>
            <a:r>
              <a:rPr lang="fr-CA" sz="2000" dirty="0" smtClean="0">
                <a:solidFill>
                  <a:schemeClr val="tx2"/>
                </a:solidFill>
              </a:rPr>
              <a:t>Être outillé pour </a:t>
            </a:r>
            <a:r>
              <a:rPr lang="fr-CA" sz="2000" b="1" dirty="0" smtClean="0">
                <a:solidFill>
                  <a:schemeClr val="tx2"/>
                </a:solidFill>
              </a:rPr>
              <a:t>repérer, intervenir et référer</a:t>
            </a:r>
            <a:r>
              <a:rPr lang="fr-CA" sz="2000" dirty="0" smtClean="0">
                <a:solidFill>
                  <a:schemeClr val="tx2"/>
                </a:solidFill>
              </a:rPr>
              <a:t> lors de situations de maltraitance envers une personne aînée immigrante</a:t>
            </a:r>
          </a:p>
          <a:p>
            <a:pPr marL="1086235" lvl="2" indent="-286135" defTabSz="381514" eaLnBrk="1" fontAlgn="auto" hangingPunct="1">
              <a:spcAft>
                <a:spcPts val="0"/>
              </a:spcAft>
              <a:buFont typeface="Wingdings" panose="05000000000000000000" pitchFamily="2" charset="2"/>
              <a:buChar char="§"/>
              <a:defRPr/>
            </a:pPr>
            <a:r>
              <a:rPr lang="fr-CA" dirty="0" smtClean="0">
                <a:solidFill>
                  <a:schemeClr val="tx2"/>
                </a:solidFill>
              </a:rPr>
              <a:t>Mises en situation (fiches-cliniques)</a:t>
            </a:r>
          </a:p>
          <a:p>
            <a:pPr marL="1086235" lvl="2" indent="-286135" defTabSz="381514" eaLnBrk="1" fontAlgn="auto" hangingPunct="1">
              <a:spcAft>
                <a:spcPts val="0"/>
              </a:spcAft>
              <a:buFont typeface="Wingdings" panose="05000000000000000000" pitchFamily="2" charset="2"/>
              <a:buChar char="§"/>
              <a:defRPr/>
            </a:pPr>
            <a:r>
              <a:rPr lang="fr-CA" dirty="0" smtClean="0">
                <a:solidFill>
                  <a:schemeClr val="tx2"/>
                </a:solidFill>
              </a:rPr>
              <a:t>Tableau des ressources</a:t>
            </a:r>
            <a:endParaRPr lang="fr-CA" b="1" dirty="0" smtClean="0">
              <a:solidFill>
                <a:schemeClr val="tx2"/>
              </a:solidFill>
            </a:endParaRPr>
          </a:p>
          <a:p>
            <a:pPr marL="686185" lvl="1" indent="-286135" defTabSz="381514" eaLnBrk="1" fontAlgn="auto" hangingPunct="1">
              <a:spcAft>
                <a:spcPts val="0"/>
              </a:spcAft>
              <a:buFont typeface="Wingdings" panose="05000000000000000000" pitchFamily="2" charset="2"/>
              <a:buChar char="§"/>
              <a:defRPr/>
            </a:pPr>
            <a:r>
              <a:rPr lang="fr-CA" sz="2000" dirty="0" smtClean="0">
                <a:solidFill>
                  <a:schemeClr val="tx2"/>
                </a:solidFill>
              </a:rPr>
              <a:t>Connaître </a:t>
            </a:r>
            <a:r>
              <a:rPr lang="fr-CA" sz="2000" b="1" dirty="0" smtClean="0">
                <a:solidFill>
                  <a:schemeClr val="tx2"/>
                </a:solidFill>
              </a:rPr>
              <a:t>l’approche interculturelle </a:t>
            </a:r>
            <a:r>
              <a:rPr lang="fr-CA" sz="2000" dirty="0" smtClean="0">
                <a:solidFill>
                  <a:schemeClr val="tx2"/>
                </a:solidFill>
              </a:rPr>
              <a:t>pour faciliter l’intervention auprès des personnes immigrantes</a:t>
            </a:r>
          </a:p>
          <a:p>
            <a:pPr marL="0" indent="0" defTabSz="381514" eaLnBrk="1" fontAlgn="auto" hangingPunct="1">
              <a:spcAft>
                <a:spcPts val="0"/>
              </a:spcAft>
              <a:buFont typeface="Arial" pitchFamily="34" charset="0"/>
              <a:buNone/>
              <a:defRPr/>
            </a:pPr>
            <a:endParaRPr lang="fr-CA" sz="2000" dirty="0" smtClean="0">
              <a:solidFill>
                <a:schemeClr val="tx2"/>
              </a:solidFill>
            </a:endParaRPr>
          </a:p>
          <a:p>
            <a:pPr marL="0" indent="0" defTabSz="381514" eaLnBrk="1" fontAlgn="auto" hangingPunct="1">
              <a:spcAft>
                <a:spcPts val="0"/>
              </a:spcAft>
              <a:buFont typeface="Arial" pitchFamily="34" charset="0"/>
              <a:buNone/>
              <a:defRPr/>
            </a:pPr>
            <a:endParaRPr lang="fr-CA" sz="2000" dirty="0">
              <a:solidFill>
                <a:schemeClr val="tx2"/>
              </a:solidFill>
            </a:endParaRPr>
          </a:p>
        </p:txBody>
      </p:sp>
    </p:spTree>
    <p:extLst>
      <p:ext uri="{BB962C8B-B14F-4D97-AF65-F5344CB8AC3E}">
        <p14:creationId xmlns:p14="http://schemas.microsoft.com/office/powerpoint/2010/main" val="5232140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528638" y="976313"/>
            <a:ext cx="2555875" cy="1425575"/>
          </a:xfrm>
        </p:spPr>
        <p:txBody>
          <a:bodyPr/>
          <a:lstStyle/>
          <a:p>
            <a:r>
              <a:rPr lang="fr-CA" altLang="fr-FR" smtClean="0">
                <a:latin typeface="Helvetica Neue" pitchFamily="125" charset="0"/>
                <a:cs typeface="Helvetica Neue" pitchFamily="125" charset="0"/>
              </a:rPr>
              <a:t>4. Aperçu du manuel</a:t>
            </a:r>
          </a:p>
        </p:txBody>
      </p:sp>
      <p:pic>
        <p:nvPicPr>
          <p:cNvPr id="174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4850" y="404813"/>
            <a:ext cx="3686175" cy="448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896938" y="981076"/>
            <a:ext cx="7543800" cy="590550"/>
          </a:xfrm>
        </p:spPr>
        <p:txBody>
          <a:bodyPr/>
          <a:lstStyle/>
          <a:p>
            <a:r>
              <a:rPr lang="fr-CA" altLang="fr-FR" dirty="0" smtClean="0">
                <a:latin typeface="Helvetica Neue" pitchFamily="125" charset="0"/>
                <a:cs typeface="Helvetica Neue" pitchFamily="125" charset="0"/>
              </a:rPr>
              <a:t>4. Aperçu du manuel </a:t>
            </a:r>
          </a:p>
        </p:txBody>
      </p:sp>
      <p:sp>
        <p:nvSpPr>
          <p:cNvPr id="18435" name="Espace réservé du contenu 2"/>
          <p:cNvSpPr>
            <a:spLocks noGrp="1"/>
          </p:cNvSpPr>
          <p:nvPr>
            <p:ph idx="1"/>
          </p:nvPr>
        </p:nvSpPr>
        <p:spPr>
          <a:xfrm>
            <a:off x="896938" y="1698625"/>
            <a:ext cx="8096250" cy="2492375"/>
          </a:xfrm>
        </p:spPr>
        <p:txBody>
          <a:bodyPr/>
          <a:lstStyle/>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Connaître les personnes aînées immigrantes</a:t>
            </a:r>
          </a:p>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Connaître le processus d’immigration et d’intégration au Québec</a:t>
            </a:r>
          </a:p>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Reconnaître la maltraitance</a:t>
            </a:r>
          </a:p>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Intervenir pour contrer la maltraitance</a:t>
            </a:r>
          </a:p>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Fiches cliniques</a:t>
            </a:r>
          </a:p>
          <a:p>
            <a:pPr marL="857250" lvl="1" indent="-457200" defTabSz="381514" eaLnBrk="1" fontAlgn="auto" hangingPunct="1">
              <a:lnSpc>
                <a:spcPct val="80000"/>
              </a:lnSpc>
              <a:spcAft>
                <a:spcPts val="0"/>
              </a:spcAft>
              <a:buFont typeface="+mj-lt"/>
              <a:buAutoNum type="arabicPeriod"/>
              <a:defRPr/>
            </a:pPr>
            <a:r>
              <a:rPr lang="fr-CA" altLang="fr-FR" dirty="0">
                <a:solidFill>
                  <a:schemeClr val="tx2"/>
                </a:solidFill>
              </a:rPr>
              <a:t>Ressources d’aide et partenaires</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oneTexte 13"/>
          <p:cNvSpPr txBox="1">
            <a:spLocks noChangeArrowheads="1"/>
          </p:cNvSpPr>
          <p:nvPr/>
        </p:nvSpPr>
        <p:spPr bwMode="auto">
          <a:xfrm>
            <a:off x="1268413" y="1370013"/>
            <a:ext cx="6607175" cy="3138487"/>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1pPr>
            <a:lvl2pPr marL="742950" indent="-285750">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2pPr>
            <a:lvl3pPr marL="1143000" indent="-228600">
              <a:spcBef>
                <a:spcPct val="20000"/>
              </a:spcBef>
              <a:buFont typeface="Arial" pitchFamily="34" charset="0"/>
              <a:buChar char="•"/>
              <a:defRPr sz="2000">
                <a:solidFill>
                  <a:srgbClr val="646464"/>
                </a:solidFill>
                <a:latin typeface="Helvetica Neue Medium" pitchFamily="125" charset="0"/>
                <a:ea typeface="MS PGothic" pitchFamily="34" charset="-128"/>
                <a:cs typeface="Helvetica Neue Medium" pitchFamily="125" charset="0"/>
              </a:defRPr>
            </a:lvl3pPr>
            <a:lvl4pPr marL="16002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4pPr>
            <a:lvl5pPr marL="20574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5pPr>
            <a:lvl6pPr marL="25146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6pPr>
            <a:lvl7pPr marL="29718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7pPr>
            <a:lvl8pPr marL="34290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8pPr>
            <a:lvl9pPr marL="38862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9pPr>
          </a:lstStyle>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a:p>
            <a:pPr>
              <a:spcBef>
                <a:spcPct val="0"/>
              </a:spcBef>
              <a:buFontTx/>
              <a:buNone/>
            </a:pPr>
            <a:endParaRPr lang="fr-CA" altLang="fr-FR" sz="1800">
              <a:solidFill>
                <a:schemeClr val="tx1"/>
              </a:solidFill>
              <a:latin typeface="Calibri" pitchFamily="34" charset="0"/>
            </a:endParaRPr>
          </a:p>
        </p:txBody>
      </p:sp>
      <p:graphicFrame>
        <p:nvGraphicFramePr>
          <p:cNvPr id="5" name="Diagramme 4"/>
          <p:cNvGraphicFramePr/>
          <p:nvPr/>
        </p:nvGraphicFramePr>
        <p:xfrm>
          <a:off x="1543788" y="2031869"/>
          <a:ext cx="5520690" cy="655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nvGraphicFramePr>
        <p:xfrm>
          <a:off x="1578078" y="2784037"/>
          <a:ext cx="5486400" cy="9810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me 6"/>
          <p:cNvGraphicFramePr/>
          <p:nvPr/>
        </p:nvGraphicFramePr>
        <p:xfrm>
          <a:off x="1578078" y="3765112"/>
          <a:ext cx="5486400" cy="43815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9462" name="Rectangle 7"/>
          <p:cNvSpPr>
            <a:spLocks noChangeArrowheads="1"/>
          </p:cNvSpPr>
          <p:nvPr/>
        </p:nvSpPr>
        <p:spPr bwMode="auto">
          <a:xfrm>
            <a:off x="1577975" y="1465263"/>
            <a:ext cx="53514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5392" bIns="0" anchor="ctr">
            <a:spAutoFit/>
          </a:bodyPr>
          <a:lstStyle>
            <a:lvl1pPr>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1pPr>
            <a:lvl2pPr marL="742950" indent="-285750">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2pPr>
            <a:lvl3pPr marL="1143000" indent="-228600">
              <a:spcBef>
                <a:spcPct val="20000"/>
              </a:spcBef>
              <a:buFont typeface="Arial" pitchFamily="34" charset="0"/>
              <a:buChar char="•"/>
              <a:defRPr sz="2000">
                <a:solidFill>
                  <a:srgbClr val="646464"/>
                </a:solidFill>
                <a:latin typeface="Helvetica Neue Medium" pitchFamily="125" charset="0"/>
                <a:ea typeface="MS PGothic" pitchFamily="34" charset="-128"/>
                <a:cs typeface="Helvetica Neue Medium" pitchFamily="125" charset="0"/>
              </a:defRPr>
            </a:lvl3pPr>
            <a:lvl4pPr marL="16002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4pPr>
            <a:lvl5pPr marL="20574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5pPr>
            <a:lvl6pPr marL="25146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6pPr>
            <a:lvl7pPr marL="29718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7pPr>
            <a:lvl8pPr marL="34290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8pPr>
            <a:lvl9pPr marL="38862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9pPr>
          </a:lstStyle>
          <a:p>
            <a:pPr algn="ctr" defTabSz="914400" eaLnBrk="1" hangingPunct="1">
              <a:spcBef>
                <a:spcPct val="0"/>
              </a:spcBef>
              <a:buFontTx/>
              <a:buNone/>
            </a:pPr>
            <a:r>
              <a:rPr lang="fr-CA" altLang="fr-FR" sz="1800" b="1">
                <a:solidFill>
                  <a:srgbClr val="5F497A"/>
                </a:solidFill>
                <a:latin typeface="Calibri" pitchFamily="34" charset="0"/>
                <a:ea typeface="MS Gothic" pitchFamily="49" charset="-128"/>
                <a:cs typeface="MoolBoran" pitchFamily="34" charset="0"/>
              </a:rPr>
              <a:t>CE QU</a:t>
            </a:r>
            <a:r>
              <a:rPr lang="fr-CA" altLang="fr-FR" sz="1800" b="1">
                <a:solidFill>
                  <a:srgbClr val="5F497A"/>
                </a:solidFill>
                <a:latin typeface="Cambria" pitchFamily="18" charset="0"/>
                <a:ea typeface="MS Gothic" pitchFamily="49" charset="-128"/>
                <a:cs typeface="MoolBoran" pitchFamily="34" charset="0"/>
              </a:rPr>
              <a:t>’</a:t>
            </a:r>
            <a:r>
              <a:rPr lang="fr-CA" altLang="fr-FR" sz="1800" b="1">
                <a:solidFill>
                  <a:srgbClr val="5F497A"/>
                </a:solidFill>
                <a:latin typeface="Calibri" pitchFamily="34" charset="0"/>
                <a:ea typeface="MS Gothic" pitchFamily="49" charset="-128"/>
                <a:cs typeface="MoolBoran" pitchFamily="34" charset="0"/>
              </a:rPr>
              <a:t>IL FAUT RETENIR</a:t>
            </a:r>
          </a:p>
          <a:p>
            <a:pPr defTabSz="914400">
              <a:spcBef>
                <a:spcPct val="0"/>
              </a:spcBef>
              <a:buFontTx/>
              <a:buNone/>
            </a:pPr>
            <a:r>
              <a:rPr lang="fr-CA" altLang="fr-FR" sz="1200" b="1">
                <a:solidFill>
                  <a:schemeClr val="tx1"/>
                </a:solidFill>
                <a:latin typeface="Calibri" pitchFamily="34" charset="0"/>
                <a:ea typeface="Calibri" pitchFamily="34" charset="0"/>
                <a:cs typeface="DaunPenh" pitchFamily="2" charset="0"/>
              </a:rPr>
              <a:t>On retrouve deux statuts d’immigration et des personnes sans statut</a:t>
            </a:r>
            <a:endParaRPr lang="fr-CA" altLang="fr-FR" sz="1800">
              <a:solidFill>
                <a:schemeClr val="tx1"/>
              </a:solidFill>
              <a:latin typeface="Arial" pitchFamily="34" charset="0"/>
              <a:cs typeface="Arial" pitchFamily="34" charset="0"/>
            </a:endParaRPr>
          </a:p>
        </p:txBody>
      </p:sp>
      <p:sp>
        <p:nvSpPr>
          <p:cNvPr id="19463" name="Rectangle 9"/>
          <p:cNvSpPr>
            <a:spLocks noChangeArrowheads="1"/>
          </p:cNvSpPr>
          <p:nvPr/>
        </p:nvSpPr>
        <p:spPr bwMode="auto">
          <a:xfrm>
            <a:off x="0" y="7235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1pPr>
            <a:lvl2pPr marL="742950" indent="-285750">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2pPr>
            <a:lvl3pPr marL="1143000" indent="-228600">
              <a:spcBef>
                <a:spcPct val="20000"/>
              </a:spcBef>
              <a:buFont typeface="Arial" pitchFamily="34" charset="0"/>
              <a:buChar char="•"/>
              <a:defRPr sz="2000">
                <a:solidFill>
                  <a:srgbClr val="646464"/>
                </a:solidFill>
                <a:latin typeface="Helvetica Neue Medium" pitchFamily="125" charset="0"/>
                <a:ea typeface="MS PGothic" pitchFamily="34" charset="-128"/>
                <a:cs typeface="Helvetica Neue Medium" pitchFamily="125" charset="0"/>
              </a:defRPr>
            </a:lvl3pPr>
            <a:lvl4pPr marL="16002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4pPr>
            <a:lvl5pPr marL="20574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5pPr>
            <a:lvl6pPr marL="25146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6pPr>
            <a:lvl7pPr marL="29718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7pPr>
            <a:lvl8pPr marL="34290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8pPr>
            <a:lvl9pPr marL="3886200" indent="-2286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9pPr>
          </a:lstStyle>
          <a:p>
            <a:pPr defTabSz="914400" eaLnBrk="1" hangingPunct="1">
              <a:spcBef>
                <a:spcPct val="0"/>
              </a:spcBef>
              <a:buFontTx/>
              <a:buNone/>
            </a:pPr>
            <a:endParaRPr lang="fr-FR" altLang="fr-FR" sz="1800">
              <a:solidFill>
                <a:schemeClr val="tx1"/>
              </a:solidFill>
              <a:latin typeface="Arial" pitchFamily="34" charset="0"/>
              <a:cs typeface="Arial" pitchFamily="34" charset="0"/>
            </a:endParaRPr>
          </a:p>
        </p:txBody>
      </p:sp>
      <p:sp>
        <p:nvSpPr>
          <p:cNvPr id="19464" name="Titre 1"/>
          <p:cNvSpPr>
            <a:spLocks noGrp="1"/>
          </p:cNvSpPr>
          <p:nvPr>
            <p:ph type="title"/>
          </p:nvPr>
        </p:nvSpPr>
        <p:spPr>
          <a:xfrm>
            <a:off x="617220" y="896622"/>
            <a:ext cx="7543800" cy="590550"/>
          </a:xfrm>
        </p:spPr>
        <p:txBody>
          <a:bodyPr/>
          <a:lstStyle/>
          <a:p>
            <a:r>
              <a:rPr lang="fr-CA" altLang="fr-FR" dirty="0" smtClean="0">
                <a:latin typeface="Helvetica Neue" pitchFamily="125" charset="0"/>
                <a:cs typeface="Helvetica Neue" pitchFamily="125" charset="0"/>
              </a:rPr>
              <a:t>4. Aperçu du manuel </a:t>
            </a: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2581275" y="1485900"/>
            <a:ext cx="5330825" cy="96520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fr-CA" dirty="0"/>
              <a:t>Bulles de couleur pour mettre en évidence l’information pertinente pour les intervenants</a:t>
            </a:r>
          </a:p>
        </p:txBody>
      </p:sp>
      <p:graphicFrame>
        <p:nvGraphicFramePr>
          <p:cNvPr id="7" name="Diagramme 6"/>
          <p:cNvGraphicFramePr/>
          <p:nvPr/>
        </p:nvGraphicFramePr>
        <p:xfrm>
          <a:off x="2056931" y="3474894"/>
          <a:ext cx="5486400" cy="8360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à coins arrondis 7"/>
          <p:cNvSpPr/>
          <p:nvPr/>
        </p:nvSpPr>
        <p:spPr>
          <a:xfrm>
            <a:off x="1073150" y="2513013"/>
            <a:ext cx="5938838" cy="815975"/>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fr-CA" dirty="0"/>
              <a:t>Références vers des ressources pertinentes et des sites Web</a:t>
            </a:r>
          </a:p>
        </p:txBody>
      </p:sp>
      <p:sp>
        <p:nvSpPr>
          <p:cNvPr id="20485" name="Titre 1"/>
          <p:cNvSpPr>
            <a:spLocks noGrp="1"/>
          </p:cNvSpPr>
          <p:nvPr>
            <p:ph type="title"/>
          </p:nvPr>
        </p:nvSpPr>
        <p:spPr>
          <a:xfrm>
            <a:off x="584200" y="887730"/>
            <a:ext cx="7543800" cy="590550"/>
          </a:xfrm>
        </p:spPr>
        <p:txBody>
          <a:bodyPr/>
          <a:lstStyle/>
          <a:p>
            <a:r>
              <a:rPr lang="fr-CA" altLang="fr-FR" dirty="0" smtClean="0">
                <a:latin typeface="Helvetica Neue" pitchFamily="125" charset="0"/>
                <a:cs typeface="Helvetica Neue" pitchFamily="125" charset="0"/>
              </a:rPr>
              <a:t>4. Aperçu du manuel </a:t>
            </a: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1244600" y="2139950"/>
            <a:ext cx="7207250" cy="1646238"/>
          </a:xfrm>
        </p:spPr>
        <p:txBody>
          <a:bodyPr>
            <a:normAutofit fontScale="90000"/>
          </a:bodyPr>
          <a:lstStyle/>
          <a:p>
            <a:pPr algn="ctr" eaLnBrk="1" hangingPunct="1">
              <a:defRPr/>
            </a:pPr>
            <a:r>
              <a:rPr lang="fr-FR" altLang="fr-FR" sz="3600" dirty="0">
                <a:latin typeface="Helvetica Neue" pitchFamily="125" charset="0"/>
                <a:cs typeface="Helvetica Neue" pitchFamily="125" charset="0"/>
              </a:rPr>
              <a:t>Merci et bonne lecture!</a:t>
            </a:r>
            <a:br>
              <a:rPr lang="fr-FR" altLang="fr-FR" sz="3600" dirty="0">
                <a:latin typeface="Helvetica Neue" pitchFamily="125" charset="0"/>
                <a:cs typeface="Helvetica Neue" pitchFamily="125" charset="0"/>
              </a:rPr>
            </a:br>
            <a:r>
              <a:rPr lang="fr-FR" altLang="fr-FR" dirty="0">
                <a:latin typeface="Helvetica Neue" pitchFamily="125" charset="0"/>
                <a:cs typeface="Helvetica Neue" pitchFamily="125" charset="0"/>
              </a:rPr>
              <a:t/>
            </a:r>
            <a:br>
              <a:rPr lang="fr-FR" altLang="fr-FR" dirty="0">
                <a:latin typeface="Helvetica Neue" pitchFamily="125" charset="0"/>
                <a:cs typeface="Helvetica Neue" pitchFamily="125" charset="0"/>
              </a:rPr>
            </a:br>
            <a:r>
              <a:rPr lang="fr-FR" sz="2700" dirty="0">
                <a:hlinkClick r:id="rId3"/>
              </a:rPr>
              <a:t>www.msss.gouv.qc.ca/publications</a:t>
            </a:r>
            <a:r>
              <a:rPr lang="fr-FR" sz="3100" dirty="0"/>
              <a:t> </a:t>
            </a:r>
            <a:r>
              <a:rPr lang="fr-FR" sz="4400" dirty="0"/>
              <a:t/>
            </a:r>
            <a:br>
              <a:rPr lang="fr-FR" sz="4400" dirty="0"/>
            </a:br>
            <a:endParaRPr lang="fr-FR" altLang="fr-FR" dirty="0" smtClean="0">
              <a:latin typeface="Helvetica Neue" pitchFamily="125" charset="0"/>
              <a:cs typeface="Helvetica Neue" pitchFamily="125" charset="0"/>
            </a:endParaRPr>
          </a:p>
        </p:txBody>
      </p:sp>
      <p:sp>
        <p:nvSpPr>
          <p:cNvPr id="4" name="Rectangle 3">
            <a:extLst/>
          </p:cNvPr>
          <p:cNvSpPr/>
          <p:nvPr/>
        </p:nvSpPr>
        <p:spPr>
          <a:xfrm>
            <a:off x="1039813" y="180975"/>
            <a:ext cx="7545387" cy="628650"/>
          </a:xfrm>
          <a:prstGeom prst="rect">
            <a:avLst/>
          </a:prstGeom>
          <a:solidFill>
            <a:srgbClr val="0C4E74"/>
          </a:solidFill>
          <a:ln>
            <a:noFill/>
          </a:ln>
        </p:spPr>
        <p:style>
          <a:lnRef idx="0">
            <a:scrgbClr r="0" g="0" b="0"/>
          </a:lnRef>
          <a:fillRef idx="1001">
            <a:schemeClr val="lt1"/>
          </a:fillRef>
          <a:effectRef idx="0">
            <a:scrgbClr r="0" g="0" b="0"/>
          </a:effectRef>
          <a:fontRef idx="minor">
            <a:schemeClr val="lt1"/>
          </a:fontRef>
        </p:style>
        <p:txBody>
          <a:bodyPr anchor="ctr"/>
          <a:lstStyle/>
          <a:p>
            <a:pPr algn="ctr">
              <a:defRPr/>
            </a:pPr>
            <a:endParaRPr lang="fr-CA" dirty="0"/>
          </a:p>
        </p:txBody>
      </p:sp>
      <p:sp>
        <p:nvSpPr>
          <p:cNvPr id="21508" name="ZoneTexte 11"/>
          <p:cNvSpPr txBox="1">
            <a:spLocks noChangeArrowheads="1"/>
          </p:cNvSpPr>
          <p:nvPr/>
        </p:nvSpPr>
        <p:spPr bwMode="auto">
          <a:xfrm>
            <a:off x="1122363" y="504825"/>
            <a:ext cx="6243637"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1pPr>
            <a:lvl2pPr marL="742950" indent="-285750">
              <a:spcBef>
                <a:spcPct val="20000"/>
              </a:spcBef>
              <a:buFont typeface="Arial" pitchFamily="34" charset="0"/>
              <a:buChar char="–"/>
              <a:defRPr sz="2400">
                <a:solidFill>
                  <a:srgbClr val="646464"/>
                </a:solidFill>
                <a:latin typeface="Helvetica Neue Medium" pitchFamily="125" charset="0"/>
                <a:ea typeface="MS PGothic" pitchFamily="34" charset="-128"/>
                <a:cs typeface="Helvetica Neue Medium" pitchFamily="125" charset="0"/>
              </a:defRPr>
            </a:lvl2pPr>
            <a:lvl3pPr marL="1143000" indent="-228600">
              <a:spcBef>
                <a:spcPct val="20000"/>
              </a:spcBef>
              <a:buFont typeface="Arial" pitchFamily="34" charset="0"/>
              <a:buChar char="•"/>
              <a:defRPr sz="2000">
                <a:solidFill>
                  <a:srgbClr val="646464"/>
                </a:solidFill>
                <a:latin typeface="Helvetica Neue Medium" pitchFamily="125" charset="0"/>
                <a:ea typeface="MS PGothic" pitchFamily="34" charset="-128"/>
                <a:cs typeface="Helvetica Neue Medium" pitchFamily="125" charset="0"/>
              </a:defRPr>
            </a:lvl3pPr>
            <a:lvl4pPr marL="16002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4pPr>
            <a:lvl5pPr marL="2057400" indent="-228600">
              <a:spcBef>
                <a:spcPct val="20000"/>
              </a:spcBef>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5pPr>
            <a:lvl6pPr marL="25146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6pPr>
            <a:lvl7pPr marL="29718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7pPr>
            <a:lvl8pPr marL="34290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8pPr>
            <a:lvl9pPr marL="3886200" indent="-228600" defTabSz="457200" eaLnBrk="0" fontAlgn="base" hangingPunct="0">
              <a:spcBef>
                <a:spcPct val="20000"/>
              </a:spcBef>
              <a:spcAft>
                <a:spcPct val="0"/>
              </a:spcAft>
              <a:buFont typeface="Arial" pitchFamily="34" charset="0"/>
              <a:buChar char="»"/>
              <a:defRPr>
                <a:solidFill>
                  <a:srgbClr val="646464"/>
                </a:solidFill>
                <a:latin typeface="Helvetica Neue Medium" pitchFamily="125" charset="0"/>
                <a:ea typeface="MS PGothic" pitchFamily="34" charset="-128"/>
                <a:cs typeface="Helvetica Neue Medium" pitchFamily="125" charset="0"/>
              </a:defRPr>
            </a:lvl9pPr>
          </a:lstStyle>
          <a:p>
            <a:pPr>
              <a:spcBef>
                <a:spcPct val="0"/>
              </a:spcBef>
              <a:buFontTx/>
              <a:buNone/>
            </a:pPr>
            <a:r>
              <a:rPr lang="fr-CA" altLang="fr-FR" sz="1700" b="1">
                <a:solidFill>
                  <a:schemeClr val="bg1"/>
                </a:solidFill>
                <a:latin typeface="Helvetica" pitchFamily="125" charset="0"/>
              </a:rPr>
              <a:t>Ministère de la Santé et des Services sociaux</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custDataLst>
              <p:tags r:id="rId1"/>
            </p:custDataLst>
          </p:nvPr>
        </p:nvSpPr>
        <p:spPr/>
        <p:txBody>
          <a:bodyPr/>
          <a:lstStyle/>
          <a:p>
            <a:pPr eaLnBrk="1" hangingPunct="1"/>
            <a:r>
              <a:rPr lang="fr-CA" altLang="fr-FR" smtClean="0">
                <a:latin typeface="Helvetica Neue" pitchFamily="125" charset="0"/>
                <a:cs typeface="Helvetica Neue" pitchFamily="125" charset="0"/>
              </a:rPr>
              <a:t>Plan de la présentation</a:t>
            </a:r>
            <a:endParaRPr lang="fr-FR" altLang="fr-FR" smtClean="0">
              <a:latin typeface="Helvetica Neue" pitchFamily="125" charset="0"/>
              <a:cs typeface="Helvetica Neue" pitchFamily="125" charset="0"/>
            </a:endParaRPr>
          </a:p>
        </p:txBody>
      </p:sp>
      <p:sp>
        <p:nvSpPr>
          <p:cNvPr id="8195" name="Espace réservé du contenu 2"/>
          <p:cNvSpPr>
            <a:spLocks noGrp="1"/>
          </p:cNvSpPr>
          <p:nvPr>
            <p:ph idx="1"/>
            <p:custDataLst>
              <p:tags r:id="rId2"/>
            </p:custDataLst>
          </p:nvPr>
        </p:nvSpPr>
        <p:spPr>
          <a:xfrm>
            <a:off x="1143000" y="1608138"/>
            <a:ext cx="6996113" cy="2535237"/>
          </a:xfrm>
        </p:spPr>
        <p:txBody>
          <a:bodyPr/>
          <a:lstStyle/>
          <a:p>
            <a:pPr marL="371475" indent="-371475" defTabSz="381000" eaLnBrk="1" hangingPunct="1">
              <a:buFont typeface="Calibri" pitchFamily="34" charset="0"/>
              <a:buAutoNum type="arabicPeriod"/>
            </a:pPr>
            <a:r>
              <a:rPr lang="fr-FR" altLang="fr-FR" sz="2800" smtClean="0">
                <a:solidFill>
                  <a:schemeClr val="tx2"/>
                </a:solidFill>
                <a:latin typeface="Helvetica Neue Medium" pitchFamily="125" charset="0"/>
                <a:cs typeface="Helvetica Neue Medium" pitchFamily="125" charset="0"/>
              </a:rPr>
              <a:t>Historique</a:t>
            </a:r>
          </a:p>
          <a:p>
            <a:pPr marL="371475" indent="-371475" defTabSz="381000" eaLnBrk="1" hangingPunct="1">
              <a:buFont typeface="Calibri" pitchFamily="34" charset="0"/>
              <a:buAutoNum type="arabicPeriod"/>
            </a:pPr>
            <a:r>
              <a:rPr lang="fr-FR" altLang="fr-FR" sz="2800" smtClean="0">
                <a:solidFill>
                  <a:schemeClr val="tx2"/>
                </a:solidFill>
                <a:latin typeface="Helvetica Neue Medium" pitchFamily="125" charset="0"/>
                <a:cs typeface="Helvetica Neue Medium" pitchFamily="125" charset="0"/>
              </a:rPr>
              <a:t>Besoins des intervenants</a:t>
            </a:r>
          </a:p>
          <a:p>
            <a:pPr marL="371475" indent="-371475" defTabSz="381000" eaLnBrk="1" hangingPunct="1">
              <a:buFont typeface="Calibri" pitchFamily="34" charset="0"/>
              <a:buAutoNum type="arabicPeriod"/>
            </a:pPr>
            <a:r>
              <a:rPr lang="fr-FR" altLang="fr-FR" sz="2800" smtClean="0">
                <a:solidFill>
                  <a:schemeClr val="tx2"/>
                </a:solidFill>
                <a:latin typeface="Helvetica Neue Medium" pitchFamily="125" charset="0"/>
                <a:cs typeface="Helvetica Neue Medium" pitchFamily="125" charset="0"/>
              </a:rPr>
              <a:t>Objectifs du manuel</a:t>
            </a:r>
          </a:p>
          <a:p>
            <a:pPr marL="371475" indent="-371475" defTabSz="381000" eaLnBrk="1" hangingPunct="1">
              <a:buFont typeface="Calibri" pitchFamily="34" charset="0"/>
              <a:buAutoNum type="arabicPeriod"/>
            </a:pPr>
            <a:r>
              <a:rPr lang="fr-FR" altLang="fr-FR" sz="2800" smtClean="0">
                <a:solidFill>
                  <a:schemeClr val="tx2"/>
                </a:solidFill>
                <a:latin typeface="Helvetica Neue Medium" pitchFamily="125" charset="0"/>
                <a:cs typeface="Helvetica Neue Medium" pitchFamily="125" charset="0"/>
              </a:rPr>
              <a:t>Aperçu du manuel</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custDataLst>
              <p:tags r:id="rId1"/>
            </p:custDataLst>
          </p:nvPr>
        </p:nvSpPr>
        <p:spPr/>
        <p:txBody>
          <a:bodyPr/>
          <a:lstStyle/>
          <a:p>
            <a:pPr eaLnBrk="1" hangingPunct="1"/>
            <a:r>
              <a:rPr lang="en-CA" altLang="fr-FR" smtClean="0">
                <a:latin typeface="Helvetica Neue" pitchFamily="125" charset="0"/>
                <a:cs typeface="Helvetica Neue" pitchFamily="125" charset="0"/>
              </a:rPr>
              <a:t>1. Historique</a:t>
            </a:r>
            <a:endParaRPr lang="fr-FR" altLang="fr-FR" smtClean="0">
              <a:latin typeface="Helvetica Neue" pitchFamily="125" charset="0"/>
              <a:cs typeface="Helvetica Neue" pitchFamily="125" charset="0"/>
            </a:endParaRPr>
          </a:p>
        </p:txBody>
      </p:sp>
      <p:sp>
        <p:nvSpPr>
          <p:cNvPr id="9219" name="Espace réservé du contenu 2"/>
          <p:cNvSpPr>
            <a:spLocks noGrp="1"/>
          </p:cNvSpPr>
          <p:nvPr>
            <p:ph idx="1"/>
            <p:custDataLst>
              <p:tags r:id="rId2"/>
            </p:custDataLst>
          </p:nvPr>
        </p:nvSpPr>
        <p:spPr>
          <a:xfrm>
            <a:off x="1260475" y="1714500"/>
            <a:ext cx="7543800" cy="2544763"/>
          </a:xfrm>
        </p:spPr>
        <p:txBody>
          <a:bodyPr/>
          <a:lstStyle/>
          <a:p>
            <a:pPr marL="0" indent="0">
              <a:buFont typeface="Arial" pitchFamily="34" charset="0"/>
              <a:buNone/>
            </a:pPr>
            <a:r>
              <a:rPr lang="fr-FR" altLang="fr-FR" smtClean="0">
                <a:solidFill>
                  <a:schemeClr val="tx2"/>
                </a:solidFill>
                <a:latin typeface="Helvetica Neue Medium" pitchFamily="125" charset="0"/>
                <a:cs typeface="Helvetica Neue Medium" pitchFamily="125" charset="0"/>
              </a:rPr>
              <a:t>Réalisation d’un </a:t>
            </a:r>
            <a:r>
              <a:rPr lang="fr-FR" altLang="fr-FR" b="1" smtClean="0">
                <a:solidFill>
                  <a:schemeClr val="tx2"/>
                </a:solidFill>
                <a:latin typeface="Helvetica Neue Medium" pitchFamily="125" charset="0"/>
                <a:cs typeface="Helvetica Neue Medium" pitchFamily="125" charset="0"/>
              </a:rPr>
              <a:t>portrait</a:t>
            </a:r>
            <a:r>
              <a:rPr lang="fr-FR" altLang="fr-FR" smtClean="0">
                <a:solidFill>
                  <a:schemeClr val="tx2"/>
                </a:solidFill>
                <a:latin typeface="Helvetica Neue Medium" pitchFamily="125" charset="0"/>
                <a:cs typeface="Helvetica Neue Medium" pitchFamily="125" charset="0"/>
              </a:rPr>
              <a:t> et d’un </a:t>
            </a:r>
            <a:r>
              <a:rPr lang="fr-FR" altLang="fr-FR" b="1" smtClean="0">
                <a:solidFill>
                  <a:schemeClr val="tx2"/>
                </a:solidFill>
                <a:latin typeface="Helvetica Neue Medium" pitchFamily="125" charset="0"/>
                <a:cs typeface="Helvetica Neue Medium" pitchFamily="125" charset="0"/>
              </a:rPr>
              <a:t>diagnostic</a:t>
            </a:r>
            <a:r>
              <a:rPr lang="fr-FR" altLang="fr-FR" smtClean="0">
                <a:solidFill>
                  <a:schemeClr val="tx2"/>
                </a:solidFill>
                <a:latin typeface="Helvetica Neue Medium" pitchFamily="125" charset="0"/>
                <a:cs typeface="Helvetica Neue Medium" pitchFamily="125" charset="0"/>
              </a:rPr>
              <a:t> par la coordonnatrice </a:t>
            </a:r>
            <a:r>
              <a:rPr lang="fr-CA" altLang="fr-FR" smtClean="0">
                <a:solidFill>
                  <a:schemeClr val="tx2"/>
                </a:solidFill>
                <a:latin typeface="Helvetica Neue Medium" pitchFamily="125" charset="0"/>
                <a:cs typeface="Helvetica Neue Medium" pitchFamily="125" charset="0"/>
              </a:rPr>
              <a:t>nationale spécialisée en matière de lutte contre la maltraitance envers les personnes aînées issues des communautés d'expression anglaise et ethnoculturelles</a:t>
            </a: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custDataLst>
              <p:tags r:id="rId1"/>
            </p:custDataLst>
          </p:nvPr>
        </p:nvSpPr>
        <p:spPr/>
        <p:txBody>
          <a:bodyPr/>
          <a:lstStyle/>
          <a:p>
            <a:pPr eaLnBrk="1" hangingPunct="1"/>
            <a:r>
              <a:rPr lang="en-CA" altLang="fr-FR" smtClean="0">
                <a:latin typeface="Helvetica Neue" pitchFamily="125" charset="0"/>
                <a:cs typeface="Helvetica Neue" pitchFamily="125" charset="0"/>
              </a:rPr>
              <a:t>1. Historique</a:t>
            </a:r>
            <a:endParaRPr lang="fr-FR" altLang="fr-FR" smtClean="0">
              <a:latin typeface="Helvetica Neue" pitchFamily="125" charset="0"/>
              <a:cs typeface="Helvetica Neue" pitchFamily="125" charset="0"/>
            </a:endParaRPr>
          </a:p>
        </p:txBody>
      </p:sp>
      <p:sp>
        <p:nvSpPr>
          <p:cNvPr id="10243" name="Espace réservé du contenu 2"/>
          <p:cNvSpPr>
            <a:spLocks noGrp="1"/>
          </p:cNvSpPr>
          <p:nvPr>
            <p:ph idx="1"/>
            <p:custDataLst>
              <p:tags r:id="rId2"/>
            </p:custDataLst>
          </p:nvPr>
        </p:nvSpPr>
        <p:spPr/>
        <p:txBody>
          <a:bodyPr/>
          <a:lstStyle/>
          <a:p>
            <a:pPr marL="0" indent="0" defTabSz="381000" eaLnBrk="1" hangingPunct="1">
              <a:buFont typeface="Arial" pitchFamily="34" charset="0"/>
              <a:buNone/>
            </a:pPr>
            <a:r>
              <a:rPr lang="fr-FR" altLang="fr-FR" sz="2200" smtClean="0">
                <a:solidFill>
                  <a:schemeClr val="tx2"/>
                </a:solidFill>
                <a:latin typeface="Helvetica Neue Medium" pitchFamily="125" charset="0"/>
                <a:cs typeface="Helvetica Neue Medium" pitchFamily="125" charset="0"/>
              </a:rPr>
              <a:t>Rencontres réalisées auprès :</a:t>
            </a:r>
          </a:p>
          <a:p>
            <a:pPr marL="685800" lvl="1" defTabSz="381000" eaLnBrk="1" hangingPunct="1">
              <a:buFont typeface="Wingdings" pitchFamily="2" charset="2"/>
              <a:buChar char="§"/>
            </a:pPr>
            <a:r>
              <a:rPr lang="fr-FR" altLang="fr-FR" sz="2000" smtClean="0">
                <a:solidFill>
                  <a:schemeClr val="tx2"/>
                </a:solidFill>
                <a:latin typeface="Helvetica Neue Medium" pitchFamily="125" charset="0"/>
                <a:cs typeface="Helvetica Neue Medium" pitchFamily="125" charset="0"/>
              </a:rPr>
              <a:t>D’intervenants et de gestionnaires du réseau de la santé et des services sociaux (RSSS) dans les 6 régions comptant le plus de personnes aînées immigrantes (Montréal, Laval, Montérégie, Capitale-Nationale, Estrie, Outaouais)</a:t>
            </a:r>
          </a:p>
          <a:p>
            <a:pPr marL="685800" lvl="1" defTabSz="381000" eaLnBrk="1" hangingPunct="1">
              <a:buFont typeface="Wingdings" pitchFamily="2" charset="2"/>
              <a:buChar char="§"/>
            </a:pPr>
            <a:r>
              <a:rPr lang="fr-FR" altLang="fr-FR" sz="2000" smtClean="0">
                <a:solidFill>
                  <a:schemeClr val="tx2"/>
                </a:solidFill>
                <a:latin typeface="Helvetica Neue Medium" pitchFamily="125" charset="0"/>
                <a:cs typeface="Helvetica Neue Medium" pitchFamily="125" charset="0"/>
              </a:rPr>
              <a:t>D’organismes communautaires et d’associations du milieu des communautés ethnoculturelles, afin d’identifier les besoins de leur clientèle aînée</a:t>
            </a: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custDataLst>
              <p:tags r:id="rId1"/>
            </p:custDataLst>
          </p:nvPr>
        </p:nvSpPr>
        <p:spPr/>
        <p:txBody>
          <a:bodyPr/>
          <a:lstStyle/>
          <a:p>
            <a:pPr eaLnBrk="1" hangingPunct="1"/>
            <a:r>
              <a:rPr lang="en-CA" altLang="fr-FR" smtClean="0">
                <a:latin typeface="Helvetica Neue" pitchFamily="125" charset="0"/>
                <a:cs typeface="Helvetica Neue" pitchFamily="125" charset="0"/>
              </a:rPr>
              <a:t>1. Historique</a:t>
            </a:r>
            <a:endParaRPr lang="fr-FR" altLang="fr-FR" smtClean="0">
              <a:latin typeface="Helvetica Neue" pitchFamily="125" charset="0"/>
              <a:cs typeface="Helvetica Neue" pitchFamily="125" charset="0"/>
            </a:endParaRPr>
          </a:p>
        </p:txBody>
      </p:sp>
      <p:sp>
        <p:nvSpPr>
          <p:cNvPr id="3" name="Espace réservé du contenu 2"/>
          <p:cNvSpPr>
            <a:spLocks noGrp="1"/>
          </p:cNvSpPr>
          <p:nvPr>
            <p:ph idx="1"/>
            <p:custDataLst>
              <p:tags r:id="rId2"/>
            </p:custDataLst>
          </p:nvPr>
        </p:nvSpPr>
        <p:spPr>
          <a:xfrm>
            <a:off x="858838" y="1582738"/>
            <a:ext cx="7943850" cy="3324225"/>
          </a:xfrm>
        </p:spPr>
        <p:txBody>
          <a:bodyPr rtlCol="0">
            <a:normAutofit fontScale="92500"/>
          </a:bodyPr>
          <a:lstStyle/>
          <a:p>
            <a:pPr marL="0" indent="0" defTabSz="381514" eaLnBrk="1" fontAlgn="auto" hangingPunct="1">
              <a:spcAft>
                <a:spcPts val="0"/>
              </a:spcAft>
              <a:buFont typeface="Arial" pitchFamily="34" charset="0"/>
              <a:buNone/>
              <a:defRPr/>
            </a:pPr>
            <a:r>
              <a:rPr lang="fr-FR" dirty="0" smtClean="0">
                <a:solidFill>
                  <a:schemeClr val="tx2"/>
                </a:solidFill>
              </a:rPr>
              <a:t>Constats ressortant du diagnostic :</a:t>
            </a:r>
          </a:p>
          <a:p>
            <a:pPr marL="594045" lvl="2" indent="-260220" defTabSz="381514" eaLnBrk="1" fontAlgn="auto" hangingPunct="1">
              <a:spcAft>
                <a:spcPts val="870"/>
              </a:spcAft>
              <a:buFont typeface="Wingdings" panose="05000000000000000000" pitchFamily="2" charset="2"/>
              <a:buChar char="§"/>
              <a:defRPr/>
            </a:pPr>
            <a:r>
              <a:rPr lang="fr-CA" sz="2100" dirty="0" smtClean="0">
                <a:solidFill>
                  <a:schemeClr val="tx2"/>
                </a:solidFill>
              </a:rPr>
              <a:t>Peu d’information disponible sur les services utilisés par la </a:t>
            </a:r>
            <a:r>
              <a:rPr lang="fr-CA" sz="2100" dirty="0">
                <a:solidFill>
                  <a:schemeClr val="tx2"/>
                </a:solidFill>
              </a:rPr>
              <a:t>clientèle aînée issue des </a:t>
            </a:r>
            <a:r>
              <a:rPr lang="fr-CA" sz="2100" dirty="0" smtClean="0">
                <a:solidFill>
                  <a:schemeClr val="tx2"/>
                </a:solidFill>
              </a:rPr>
              <a:t>minorités ethnoculturelles </a:t>
            </a:r>
          </a:p>
          <a:p>
            <a:pPr marL="594045" lvl="2" indent="-260220" defTabSz="381514" eaLnBrk="1" fontAlgn="auto" hangingPunct="1">
              <a:spcAft>
                <a:spcPts val="870"/>
              </a:spcAft>
              <a:buFont typeface="Wingdings" panose="05000000000000000000" pitchFamily="2" charset="2"/>
              <a:buChar char="§"/>
              <a:defRPr/>
            </a:pPr>
            <a:r>
              <a:rPr lang="fr-CA" sz="2100" dirty="0" smtClean="0">
                <a:solidFill>
                  <a:schemeClr val="tx2"/>
                </a:solidFill>
              </a:rPr>
              <a:t>La </a:t>
            </a:r>
            <a:r>
              <a:rPr lang="fr-CA" sz="2100" dirty="0">
                <a:solidFill>
                  <a:schemeClr val="tx2"/>
                </a:solidFill>
              </a:rPr>
              <a:t>dimension culturelle (</a:t>
            </a:r>
            <a:r>
              <a:rPr lang="fr-CA" sz="2100" dirty="0" smtClean="0">
                <a:solidFill>
                  <a:schemeClr val="tx2"/>
                </a:solidFill>
              </a:rPr>
              <a:t>plus </a:t>
            </a:r>
            <a:r>
              <a:rPr lang="fr-CA" sz="2100" dirty="0">
                <a:solidFill>
                  <a:schemeClr val="tx2"/>
                </a:solidFill>
              </a:rPr>
              <a:t>particulièrement les normes et codes de conduite de certaines </a:t>
            </a:r>
            <a:r>
              <a:rPr lang="fr-CA" sz="2100" dirty="0" smtClean="0">
                <a:solidFill>
                  <a:schemeClr val="tx2"/>
                </a:solidFill>
              </a:rPr>
              <a:t>communautés) </a:t>
            </a:r>
            <a:r>
              <a:rPr lang="fr-CA" sz="2100" dirty="0">
                <a:solidFill>
                  <a:schemeClr val="tx2"/>
                </a:solidFill>
              </a:rPr>
              <a:t>empêchent les personnes aînées de parler de situations difficiles qu’elles </a:t>
            </a:r>
            <a:r>
              <a:rPr lang="fr-CA" sz="2100" dirty="0" smtClean="0">
                <a:solidFill>
                  <a:schemeClr val="tx2"/>
                </a:solidFill>
              </a:rPr>
              <a:t>vivent.</a:t>
            </a:r>
            <a:endParaRPr lang="fr-CA" sz="2100" dirty="0">
              <a:solidFill>
                <a:schemeClr val="tx2"/>
              </a:solidFill>
            </a:endParaRPr>
          </a:p>
          <a:p>
            <a:pPr marL="594045" lvl="2" indent="-260220" defTabSz="381514" eaLnBrk="1" fontAlgn="auto" hangingPunct="1">
              <a:spcAft>
                <a:spcPts val="870"/>
              </a:spcAft>
              <a:buFont typeface="Wingdings" panose="05000000000000000000" pitchFamily="2" charset="2"/>
              <a:buChar char="§"/>
              <a:defRPr/>
            </a:pPr>
            <a:r>
              <a:rPr lang="fr-CA" sz="2100" dirty="0">
                <a:solidFill>
                  <a:schemeClr val="tx2"/>
                </a:solidFill>
              </a:rPr>
              <a:t>Les </a:t>
            </a:r>
            <a:r>
              <a:rPr lang="fr-CA" sz="2100" dirty="0" smtClean="0">
                <a:solidFill>
                  <a:schemeClr val="tx2"/>
                </a:solidFill>
              </a:rPr>
              <a:t>personnes immigrantes peuvent être plus isolées que </a:t>
            </a:r>
            <a:r>
              <a:rPr lang="fr-CA" sz="2100" dirty="0">
                <a:solidFill>
                  <a:schemeClr val="tx2"/>
                </a:solidFill>
              </a:rPr>
              <a:t>les aînés </a:t>
            </a:r>
            <a:r>
              <a:rPr lang="fr-CA" sz="2100" dirty="0" smtClean="0">
                <a:solidFill>
                  <a:schemeClr val="tx2"/>
                </a:solidFill>
              </a:rPr>
              <a:t>natifs, notamment à cause de </a:t>
            </a:r>
            <a:r>
              <a:rPr lang="fr-CA" sz="2100" dirty="0">
                <a:solidFill>
                  <a:schemeClr val="tx2"/>
                </a:solidFill>
              </a:rPr>
              <a:t>la barrière de la </a:t>
            </a:r>
            <a:r>
              <a:rPr lang="fr-CA" sz="2100" dirty="0" smtClean="0">
                <a:solidFill>
                  <a:schemeClr val="tx2"/>
                </a:solidFill>
              </a:rPr>
              <a:t>langue.</a:t>
            </a:r>
            <a:endParaRPr lang="fr-FR" sz="2100" dirty="0">
              <a:solidFill>
                <a:schemeClr val="tx2"/>
              </a:solidFill>
            </a:endParaRPr>
          </a:p>
          <a:p>
            <a:pPr marL="0" indent="0" defTabSz="381514" eaLnBrk="1" fontAlgn="auto" hangingPunct="1">
              <a:spcAft>
                <a:spcPts val="0"/>
              </a:spcAft>
              <a:buFont typeface="Arial" pitchFamily="34" charset="0"/>
              <a:buNone/>
              <a:defRPr/>
            </a:pPr>
            <a:endParaRPr lang="fr-FR" sz="2000" dirty="0">
              <a:solidFill>
                <a:schemeClr val="tx2">
                  <a:lumMod val="75000"/>
                </a:schemeClr>
              </a:solidFill>
            </a:endParaRPr>
          </a:p>
          <a:p>
            <a:pPr marL="286135" indent="-286135" defTabSz="381514" eaLnBrk="1" fontAlgn="auto" hangingPunct="1">
              <a:spcAft>
                <a:spcPts val="0"/>
              </a:spcAft>
              <a:buFont typeface="Wingdings" panose="05000000000000000000" pitchFamily="2" charset="2"/>
              <a:buChar char="§"/>
              <a:defRPr/>
            </a:pPr>
            <a:endParaRPr lang="fr-FR" sz="2000" dirty="0">
              <a:solidFill>
                <a:schemeClr val="tx2">
                  <a:lumMod val="75000"/>
                </a:schemeClr>
              </a:solidFill>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custDataLst>
              <p:tags r:id="rId1"/>
            </p:custDataLst>
          </p:nvPr>
        </p:nvSpPr>
        <p:spPr/>
        <p:txBody>
          <a:bodyPr/>
          <a:lstStyle/>
          <a:p>
            <a:pPr eaLnBrk="1" hangingPunct="1"/>
            <a:r>
              <a:rPr lang="en-CA" altLang="fr-FR" smtClean="0">
                <a:latin typeface="Helvetica Neue" pitchFamily="125" charset="0"/>
                <a:cs typeface="Helvetica Neue" pitchFamily="125" charset="0"/>
              </a:rPr>
              <a:t>1. Historique</a:t>
            </a:r>
            <a:endParaRPr lang="fr-FR" altLang="fr-FR" smtClean="0">
              <a:latin typeface="Helvetica Neue" pitchFamily="125" charset="0"/>
              <a:cs typeface="Helvetica Neue" pitchFamily="125" charset="0"/>
            </a:endParaRPr>
          </a:p>
        </p:txBody>
      </p:sp>
      <p:sp>
        <p:nvSpPr>
          <p:cNvPr id="3" name="Espace réservé du contenu 2"/>
          <p:cNvSpPr>
            <a:spLocks noGrp="1"/>
          </p:cNvSpPr>
          <p:nvPr>
            <p:ph idx="1"/>
            <p:custDataLst>
              <p:tags r:id="rId2"/>
            </p:custDataLst>
          </p:nvPr>
        </p:nvSpPr>
        <p:spPr>
          <a:xfrm>
            <a:off x="1022350" y="1554163"/>
            <a:ext cx="7978775" cy="3081337"/>
          </a:xfrm>
        </p:spPr>
        <p:txBody>
          <a:bodyPr rtlCol="0">
            <a:noAutofit/>
          </a:bodyPr>
          <a:lstStyle/>
          <a:p>
            <a:pPr marL="0" indent="0" defTabSz="381514" eaLnBrk="1" fontAlgn="auto" hangingPunct="1">
              <a:spcAft>
                <a:spcPts val="0"/>
              </a:spcAft>
              <a:buFont typeface="Arial" pitchFamily="34" charset="0"/>
              <a:buNone/>
              <a:defRPr/>
            </a:pPr>
            <a:r>
              <a:rPr lang="fr-FR" sz="2200" dirty="0">
                <a:solidFill>
                  <a:schemeClr val="tx2"/>
                </a:solidFill>
              </a:rPr>
              <a:t>Constats ressortant du </a:t>
            </a:r>
            <a:r>
              <a:rPr lang="fr-FR" sz="2200" dirty="0" smtClean="0">
                <a:solidFill>
                  <a:schemeClr val="tx2"/>
                </a:solidFill>
              </a:rPr>
              <a:t>diagnostic (suite) </a:t>
            </a:r>
            <a:r>
              <a:rPr lang="fr-FR" sz="2200" dirty="0">
                <a:solidFill>
                  <a:schemeClr val="tx2"/>
                </a:solidFill>
              </a:rPr>
              <a:t>:</a:t>
            </a:r>
          </a:p>
          <a:p>
            <a:pPr marL="286135" indent="-286135" defTabSz="381514" eaLnBrk="1" fontAlgn="auto" hangingPunct="1">
              <a:spcAft>
                <a:spcPts val="0"/>
              </a:spcAft>
              <a:buFont typeface="Wingdings" panose="05000000000000000000" pitchFamily="2" charset="2"/>
              <a:buChar char="§"/>
              <a:defRPr/>
            </a:pPr>
            <a:endParaRPr lang="fr-FR" sz="800" dirty="0">
              <a:solidFill>
                <a:schemeClr val="tx2"/>
              </a:solidFill>
            </a:endParaRPr>
          </a:p>
          <a:p>
            <a:pPr marL="619960" lvl="1" indent="-238446" defTabSz="381514" eaLnBrk="1" fontAlgn="auto" hangingPunct="1">
              <a:spcAft>
                <a:spcPts val="870"/>
              </a:spcAft>
              <a:buFont typeface="Wingdings" panose="05000000000000000000" pitchFamily="2" charset="2"/>
              <a:buChar char="§"/>
              <a:defRPr/>
            </a:pPr>
            <a:r>
              <a:rPr lang="fr-CA" sz="2000" dirty="0">
                <a:solidFill>
                  <a:schemeClr val="tx2"/>
                </a:solidFill>
              </a:rPr>
              <a:t>Les personnes </a:t>
            </a:r>
            <a:r>
              <a:rPr lang="fr-CA" sz="2000" dirty="0" smtClean="0">
                <a:solidFill>
                  <a:schemeClr val="tx2"/>
                </a:solidFill>
              </a:rPr>
              <a:t>parrainées et les personnes </a:t>
            </a:r>
            <a:r>
              <a:rPr lang="fr-CA" sz="2000" dirty="0">
                <a:solidFill>
                  <a:schemeClr val="tx2"/>
                </a:solidFill>
              </a:rPr>
              <a:t>ne parlant ni français ni anglais peuvent être plus vulnérables face à des situations de maltraitance.</a:t>
            </a:r>
          </a:p>
          <a:p>
            <a:pPr marL="619960" lvl="1" indent="-238446" defTabSz="381514" eaLnBrk="1" fontAlgn="auto" hangingPunct="1">
              <a:spcAft>
                <a:spcPts val="870"/>
              </a:spcAft>
              <a:buFont typeface="Wingdings" panose="05000000000000000000" pitchFamily="2" charset="2"/>
              <a:buChar char="§"/>
              <a:defRPr/>
            </a:pPr>
            <a:r>
              <a:rPr lang="fr-CA" sz="2000" dirty="0">
                <a:solidFill>
                  <a:schemeClr val="tx2"/>
                </a:solidFill>
              </a:rPr>
              <a:t>L’accès aux services de santé et aux services sociaux peut être plus difficile à cause </a:t>
            </a:r>
            <a:r>
              <a:rPr lang="fr-CA" sz="2000" dirty="0" smtClean="0">
                <a:solidFill>
                  <a:schemeClr val="tx2"/>
                </a:solidFill>
              </a:rPr>
              <a:t>de la </a:t>
            </a:r>
            <a:r>
              <a:rPr lang="fr-CA" sz="2000" dirty="0">
                <a:solidFill>
                  <a:schemeClr val="tx2"/>
                </a:solidFill>
              </a:rPr>
              <a:t>méconnaissance de ces </a:t>
            </a:r>
            <a:r>
              <a:rPr lang="fr-CA" sz="2000" dirty="0" smtClean="0">
                <a:solidFill>
                  <a:schemeClr val="tx2"/>
                </a:solidFill>
              </a:rPr>
              <a:t>services, de la </a:t>
            </a:r>
            <a:r>
              <a:rPr lang="fr-CA" sz="2000" dirty="0">
                <a:solidFill>
                  <a:schemeClr val="tx2"/>
                </a:solidFill>
              </a:rPr>
              <a:t>barrière de la </a:t>
            </a:r>
            <a:r>
              <a:rPr lang="fr-CA" sz="2000" dirty="0" smtClean="0">
                <a:solidFill>
                  <a:schemeClr val="tx2"/>
                </a:solidFill>
              </a:rPr>
              <a:t>langue </a:t>
            </a:r>
            <a:r>
              <a:rPr lang="fr-CA" sz="2000" dirty="0">
                <a:solidFill>
                  <a:schemeClr val="tx2"/>
                </a:solidFill>
              </a:rPr>
              <a:t>ou </a:t>
            </a:r>
            <a:r>
              <a:rPr lang="fr-CA" sz="2000" dirty="0" smtClean="0">
                <a:solidFill>
                  <a:schemeClr val="tx2"/>
                </a:solidFill>
              </a:rPr>
              <a:t>des coûts relatifs aux </a:t>
            </a:r>
            <a:r>
              <a:rPr lang="fr-CA" sz="2000" dirty="0">
                <a:solidFill>
                  <a:schemeClr val="tx2"/>
                </a:solidFill>
              </a:rPr>
              <a:t>services d’interprètes</a:t>
            </a:r>
            <a:r>
              <a:rPr lang="fr-CA" sz="1800" dirty="0">
                <a:solidFill>
                  <a:schemeClr val="tx2"/>
                </a:solidFill>
              </a:rPr>
              <a:t>.</a:t>
            </a:r>
            <a:endParaRPr lang="fr-FR" sz="1800" dirty="0">
              <a:solidFill>
                <a:schemeClr val="tx2">
                  <a:lumMod val="75000"/>
                </a:schemeClr>
              </a:solidFill>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custDataLst>
              <p:tags r:id="rId1"/>
            </p:custDataLst>
          </p:nvPr>
        </p:nvSpPr>
        <p:spPr/>
        <p:txBody>
          <a:bodyPr/>
          <a:lstStyle/>
          <a:p>
            <a:pPr eaLnBrk="1" hangingPunct="1"/>
            <a:r>
              <a:rPr lang="en-CA" altLang="fr-FR" smtClean="0">
                <a:latin typeface="Helvetica Neue" pitchFamily="125" charset="0"/>
                <a:cs typeface="Helvetica Neue" pitchFamily="125" charset="0"/>
              </a:rPr>
              <a:t>1. Historique</a:t>
            </a:r>
            <a:endParaRPr lang="fr-FR" altLang="fr-FR" smtClean="0">
              <a:latin typeface="Helvetica Neue" pitchFamily="125" charset="0"/>
              <a:cs typeface="Helvetica Neue" pitchFamily="125" charset="0"/>
            </a:endParaRPr>
          </a:p>
        </p:txBody>
      </p:sp>
      <p:sp>
        <p:nvSpPr>
          <p:cNvPr id="3" name="Espace réservé du contenu 2"/>
          <p:cNvSpPr>
            <a:spLocks noGrp="1"/>
          </p:cNvSpPr>
          <p:nvPr>
            <p:ph idx="1"/>
            <p:custDataLst>
              <p:tags r:id="rId2"/>
            </p:custDataLst>
          </p:nvPr>
        </p:nvSpPr>
        <p:spPr>
          <a:xfrm>
            <a:off x="1143000" y="1620838"/>
            <a:ext cx="7543800" cy="2878137"/>
          </a:xfrm>
        </p:spPr>
        <p:txBody>
          <a:bodyPr rtlCol="0">
            <a:normAutofit fontScale="70000" lnSpcReduction="20000"/>
          </a:bodyPr>
          <a:lstStyle/>
          <a:p>
            <a:pPr marL="0" indent="0" defTabSz="381514" eaLnBrk="1" fontAlgn="auto" hangingPunct="1">
              <a:spcAft>
                <a:spcPts val="0"/>
              </a:spcAft>
              <a:buFont typeface="Arial" pitchFamily="34" charset="0"/>
              <a:buNone/>
              <a:defRPr/>
            </a:pPr>
            <a:r>
              <a:rPr lang="fr-FR" sz="3400" dirty="0">
                <a:solidFill>
                  <a:schemeClr val="tx2"/>
                </a:solidFill>
              </a:rPr>
              <a:t>Constats ressortant du diagnostic (suite) :</a:t>
            </a:r>
          </a:p>
          <a:p>
            <a:pPr marL="0" indent="0" defTabSz="381514" eaLnBrk="1" fontAlgn="auto" hangingPunct="1">
              <a:spcAft>
                <a:spcPts val="0"/>
              </a:spcAft>
              <a:buFont typeface="Arial" pitchFamily="34" charset="0"/>
              <a:buNone/>
              <a:defRPr/>
            </a:pPr>
            <a:endParaRPr lang="fr-CA" sz="2600" dirty="0">
              <a:solidFill>
                <a:schemeClr val="tx2"/>
              </a:solidFill>
            </a:endParaRPr>
          </a:p>
          <a:p>
            <a:pPr marL="619960" lvl="1" indent="-238446" defTabSz="381514" eaLnBrk="1" fontAlgn="auto" hangingPunct="1">
              <a:spcAft>
                <a:spcPts val="870"/>
              </a:spcAft>
              <a:buFont typeface="Wingdings" panose="05000000000000000000" pitchFamily="2" charset="2"/>
              <a:buChar char="§"/>
              <a:defRPr/>
            </a:pPr>
            <a:r>
              <a:rPr lang="fr-CA" sz="2900" dirty="0">
                <a:solidFill>
                  <a:schemeClr val="tx2"/>
                </a:solidFill>
              </a:rPr>
              <a:t>Certaines familles </a:t>
            </a:r>
            <a:r>
              <a:rPr lang="fr-CA" sz="2900" dirty="0" smtClean="0">
                <a:solidFill>
                  <a:schemeClr val="tx2"/>
                </a:solidFill>
              </a:rPr>
              <a:t>tardent </a:t>
            </a:r>
            <a:r>
              <a:rPr lang="fr-CA" sz="2900" dirty="0">
                <a:solidFill>
                  <a:schemeClr val="tx2"/>
                </a:solidFill>
              </a:rPr>
              <a:t>à demander des services et </a:t>
            </a:r>
            <a:r>
              <a:rPr lang="fr-CA" sz="2900" dirty="0" smtClean="0">
                <a:solidFill>
                  <a:schemeClr val="tx2"/>
                </a:solidFill>
              </a:rPr>
              <a:t>résistent </a:t>
            </a:r>
            <a:r>
              <a:rPr lang="fr-CA" sz="2900" dirty="0">
                <a:solidFill>
                  <a:schemeClr val="tx2"/>
                </a:solidFill>
              </a:rPr>
              <a:t>à l’offre de services d’hébergement. Ainsi, les personnes aînées peuvent se retrouver plus longtemps à domicile alors </a:t>
            </a:r>
            <a:r>
              <a:rPr lang="fr-CA" sz="2900" dirty="0" smtClean="0">
                <a:solidFill>
                  <a:schemeClr val="tx2"/>
                </a:solidFill>
              </a:rPr>
              <a:t>qu’elles </a:t>
            </a:r>
            <a:r>
              <a:rPr lang="fr-CA" sz="2900" dirty="0">
                <a:solidFill>
                  <a:schemeClr val="tx2"/>
                </a:solidFill>
              </a:rPr>
              <a:t>nécessitent des soins particuliers.</a:t>
            </a:r>
          </a:p>
          <a:p>
            <a:pPr marL="619960" lvl="1" indent="-238446" defTabSz="381514" eaLnBrk="1" fontAlgn="auto" hangingPunct="1">
              <a:spcAft>
                <a:spcPts val="870"/>
              </a:spcAft>
              <a:buFont typeface="Wingdings" panose="05000000000000000000" pitchFamily="2" charset="2"/>
              <a:buChar char="§"/>
              <a:defRPr/>
            </a:pPr>
            <a:r>
              <a:rPr lang="fr-CA" sz="2900" dirty="0">
                <a:solidFill>
                  <a:schemeClr val="tx2"/>
                </a:solidFill>
              </a:rPr>
              <a:t>Peu d’organismes offrent des services spécifiques aux personnes aînées immigrantes et </a:t>
            </a:r>
            <a:r>
              <a:rPr lang="fr-CA" sz="2900" dirty="0" smtClean="0">
                <a:solidFill>
                  <a:schemeClr val="tx2"/>
                </a:solidFill>
              </a:rPr>
              <a:t>ceux-ci </a:t>
            </a:r>
            <a:r>
              <a:rPr lang="fr-CA" sz="2900" dirty="0">
                <a:solidFill>
                  <a:schemeClr val="tx2"/>
                </a:solidFill>
              </a:rPr>
              <a:t>peinent à trouver des bénévoles</a:t>
            </a:r>
            <a:r>
              <a:rPr lang="fr-CA" sz="2900" dirty="0" smtClean="0">
                <a:solidFill>
                  <a:schemeClr val="tx2"/>
                </a:solidFill>
              </a:rPr>
              <a:t>.</a:t>
            </a:r>
            <a:endParaRPr lang="fr-CA" sz="2300" dirty="0">
              <a:solidFill>
                <a:schemeClr val="tx2">
                  <a:lumMod val="75000"/>
                </a:schemeClr>
              </a:solidFill>
            </a:endParaRPr>
          </a:p>
          <a:p>
            <a:pPr marL="381514" lvl="1" indent="0" defTabSz="381514" eaLnBrk="1" fontAlgn="auto" hangingPunct="1">
              <a:spcAft>
                <a:spcPts val="0"/>
              </a:spcAft>
              <a:buFont typeface="Arial" pitchFamily="34" charset="0"/>
              <a:buNone/>
              <a:defRPr/>
            </a:pPr>
            <a:endParaRPr lang="fr-FR" sz="1700" dirty="0">
              <a:solidFill>
                <a:schemeClr val="tx2">
                  <a:lumMod val="75000"/>
                </a:schemeClr>
              </a:solidFill>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custDataLst>
              <p:tags r:id="rId1"/>
            </p:custDataLst>
          </p:nvPr>
        </p:nvSpPr>
        <p:spPr>
          <a:xfrm>
            <a:off x="646113" y="871538"/>
            <a:ext cx="8386762" cy="590550"/>
          </a:xfrm>
        </p:spPr>
        <p:txBody>
          <a:bodyPr/>
          <a:lstStyle/>
          <a:p>
            <a:pPr eaLnBrk="1" hangingPunct="1"/>
            <a:r>
              <a:rPr lang="en-CA" altLang="fr-FR" smtClean="0">
                <a:latin typeface="Helvetica Neue" pitchFamily="125" charset="0"/>
                <a:cs typeface="Helvetica Neue" pitchFamily="125" charset="0"/>
              </a:rPr>
              <a:t>2. Besoins des intervenants</a:t>
            </a:r>
            <a:endParaRPr lang="fr-FR" altLang="fr-FR" smtClean="0">
              <a:latin typeface="Helvetica Neue" pitchFamily="125" charset="0"/>
              <a:cs typeface="Helvetica Neue" pitchFamily="125" charset="0"/>
            </a:endParaRPr>
          </a:p>
        </p:txBody>
      </p:sp>
      <p:sp>
        <p:nvSpPr>
          <p:cNvPr id="3" name="Espace réservé du contenu 2"/>
          <p:cNvSpPr>
            <a:spLocks noGrp="1"/>
          </p:cNvSpPr>
          <p:nvPr>
            <p:ph idx="1"/>
            <p:custDataLst>
              <p:tags r:id="rId2"/>
            </p:custDataLst>
          </p:nvPr>
        </p:nvSpPr>
        <p:spPr>
          <a:xfrm>
            <a:off x="646113" y="1462088"/>
            <a:ext cx="7775575" cy="3040062"/>
          </a:xfrm>
        </p:spPr>
        <p:txBody>
          <a:bodyPr rtlCol="0">
            <a:noAutofit/>
          </a:bodyPr>
          <a:lstStyle/>
          <a:p>
            <a:pPr marL="686185" lvl="1" indent="-286135" defTabSz="381514" eaLnBrk="1" fontAlgn="auto" hangingPunct="1">
              <a:spcAft>
                <a:spcPts val="0"/>
              </a:spcAft>
              <a:buFont typeface="Wingdings" panose="05000000000000000000" pitchFamily="2" charset="2"/>
              <a:buChar char="§"/>
              <a:defRPr/>
            </a:pPr>
            <a:r>
              <a:rPr lang="fr-FR" sz="2000" b="1" dirty="0" smtClean="0">
                <a:solidFill>
                  <a:schemeClr val="tx2"/>
                </a:solidFill>
              </a:rPr>
              <a:t>Mieux connaître </a:t>
            </a:r>
            <a:r>
              <a:rPr lang="fr-FR" sz="2000" dirty="0" smtClean="0">
                <a:solidFill>
                  <a:schemeClr val="tx2"/>
                </a:solidFill>
              </a:rPr>
              <a:t>les personnes aînées immigrantes</a:t>
            </a:r>
            <a:endParaRPr lang="fr-FR" sz="2000" dirty="0">
              <a:solidFill>
                <a:schemeClr val="tx2">
                  <a:lumMod val="75000"/>
                </a:schemeClr>
              </a:solidFill>
            </a:endParaRPr>
          </a:p>
          <a:p>
            <a:pPr marL="686185" lvl="1" indent="-286135" defTabSz="381514" eaLnBrk="1" fontAlgn="auto" hangingPunct="1">
              <a:spcAft>
                <a:spcPts val="0"/>
              </a:spcAft>
              <a:buFont typeface="Wingdings" panose="05000000000000000000" pitchFamily="2" charset="2"/>
              <a:buChar char="§"/>
              <a:defRPr/>
            </a:pPr>
            <a:r>
              <a:rPr lang="fr-FR" sz="2000" dirty="0">
                <a:solidFill>
                  <a:schemeClr val="tx2"/>
                </a:solidFill>
              </a:rPr>
              <a:t>S</a:t>
            </a:r>
            <a:r>
              <a:rPr lang="fr-FR" sz="2000" dirty="0" smtClean="0">
                <a:solidFill>
                  <a:schemeClr val="tx2"/>
                </a:solidFill>
              </a:rPr>
              <a:t>avoir </a:t>
            </a:r>
            <a:r>
              <a:rPr lang="fr-FR" sz="2000" b="1" dirty="0">
                <a:solidFill>
                  <a:schemeClr val="tx2"/>
                </a:solidFill>
              </a:rPr>
              <a:t>où </a:t>
            </a:r>
            <a:r>
              <a:rPr lang="fr-FR" sz="2000" b="1" dirty="0" smtClean="0">
                <a:solidFill>
                  <a:schemeClr val="tx2"/>
                </a:solidFill>
              </a:rPr>
              <a:t>elles se trouvent </a:t>
            </a:r>
            <a:r>
              <a:rPr lang="fr-FR" sz="2000" dirty="0">
                <a:solidFill>
                  <a:schemeClr val="tx2"/>
                </a:solidFill>
              </a:rPr>
              <a:t>(municipalités, </a:t>
            </a:r>
            <a:r>
              <a:rPr lang="fr-FR" sz="2000" dirty="0" smtClean="0">
                <a:solidFill>
                  <a:schemeClr val="tx2"/>
                </a:solidFill>
              </a:rPr>
              <a:t>régions, etc.)</a:t>
            </a:r>
          </a:p>
          <a:p>
            <a:pPr marL="686185" lvl="1" indent="-286135" defTabSz="381514" eaLnBrk="1" fontAlgn="auto" hangingPunct="1">
              <a:spcAft>
                <a:spcPts val="0"/>
              </a:spcAft>
              <a:buFont typeface="Wingdings" panose="05000000000000000000" pitchFamily="2" charset="2"/>
              <a:buChar char="§"/>
              <a:defRPr/>
            </a:pPr>
            <a:r>
              <a:rPr lang="fr-FR" sz="2000" dirty="0" smtClean="0">
                <a:solidFill>
                  <a:schemeClr val="tx2"/>
                </a:solidFill>
              </a:rPr>
              <a:t>Pouvoir se référer à des </a:t>
            </a:r>
            <a:r>
              <a:rPr lang="fr-FR" sz="2000" b="1" dirty="0" smtClean="0">
                <a:solidFill>
                  <a:schemeClr val="tx2"/>
                </a:solidFill>
              </a:rPr>
              <a:t>outils </a:t>
            </a:r>
            <a:r>
              <a:rPr lang="fr-FR" sz="2000" b="1" dirty="0">
                <a:solidFill>
                  <a:schemeClr val="tx2"/>
                </a:solidFill>
              </a:rPr>
              <a:t>pour mieux </a:t>
            </a:r>
            <a:r>
              <a:rPr lang="fr-FR" sz="2000" b="1" dirty="0" smtClean="0">
                <a:solidFill>
                  <a:schemeClr val="tx2"/>
                </a:solidFill>
              </a:rPr>
              <a:t>les accompagner </a:t>
            </a:r>
            <a:r>
              <a:rPr lang="fr-FR" sz="2000" dirty="0" smtClean="0">
                <a:solidFill>
                  <a:schemeClr val="tx2"/>
                </a:solidFill>
              </a:rPr>
              <a:t>lors </a:t>
            </a:r>
            <a:r>
              <a:rPr lang="fr-FR" sz="2000" dirty="0">
                <a:solidFill>
                  <a:schemeClr val="tx2"/>
                </a:solidFill>
              </a:rPr>
              <a:t>de situations de </a:t>
            </a:r>
            <a:r>
              <a:rPr lang="fr-FR" sz="2000" dirty="0" smtClean="0">
                <a:solidFill>
                  <a:schemeClr val="tx2"/>
                </a:solidFill>
              </a:rPr>
              <a:t>maltraitance</a:t>
            </a:r>
          </a:p>
          <a:p>
            <a:pPr marL="686185" lvl="1" indent="-286135" defTabSz="381514" eaLnBrk="1" fontAlgn="auto" hangingPunct="1">
              <a:spcAft>
                <a:spcPts val="0"/>
              </a:spcAft>
              <a:buFont typeface="Wingdings" panose="05000000000000000000" pitchFamily="2" charset="2"/>
              <a:buChar char="§"/>
              <a:defRPr/>
            </a:pPr>
            <a:r>
              <a:rPr lang="fr-FR" sz="2000" dirty="0" smtClean="0">
                <a:solidFill>
                  <a:schemeClr val="tx2"/>
                </a:solidFill>
              </a:rPr>
              <a:t>Connaître </a:t>
            </a:r>
            <a:r>
              <a:rPr lang="fr-FR" sz="2000" b="1" dirty="0" smtClean="0">
                <a:solidFill>
                  <a:schemeClr val="tx2"/>
                </a:solidFill>
              </a:rPr>
              <a:t>quelle approche adopter </a:t>
            </a:r>
            <a:r>
              <a:rPr lang="fr-FR" sz="2000" dirty="0" smtClean="0">
                <a:solidFill>
                  <a:schemeClr val="tx2"/>
                </a:solidFill>
              </a:rPr>
              <a:t>lors de l’intervention en contexte interculturel</a:t>
            </a:r>
          </a:p>
          <a:p>
            <a:pPr marL="686185" lvl="1" indent="-286135" defTabSz="381514" eaLnBrk="1" fontAlgn="auto" hangingPunct="1">
              <a:spcAft>
                <a:spcPts val="0"/>
              </a:spcAft>
              <a:buFont typeface="Wingdings" panose="05000000000000000000" pitchFamily="2" charset="2"/>
              <a:buChar char="§"/>
              <a:defRPr/>
            </a:pPr>
            <a:r>
              <a:rPr lang="fr-FR" sz="2000" dirty="0">
                <a:solidFill>
                  <a:schemeClr val="tx2"/>
                </a:solidFill>
              </a:rPr>
              <a:t>A</a:t>
            </a:r>
            <a:r>
              <a:rPr lang="fr-FR" sz="2000" dirty="0" smtClean="0">
                <a:solidFill>
                  <a:schemeClr val="tx2"/>
                </a:solidFill>
              </a:rPr>
              <a:t>voir de la </a:t>
            </a:r>
            <a:r>
              <a:rPr lang="fr-FR" sz="2000" b="1" dirty="0" smtClean="0">
                <a:solidFill>
                  <a:schemeClr val="tx2"/>
                </a:solidFill>
              </a:rPr>
              <a:t>formation</a:t>
            </a:r>
            <a:r>
              <a:rPr lang="fr-FR" sz="2000" dirty="0" smtClean="0">
                <a:solidFill>
                  <a:schemeClr val="tx2"/>
                </a:solidFill>
              </a:rPr>
              <a:t> pour mieux intervenir en contexte interculturel lors de situations de maltraitance</a:t>
            </a:r>
            <a:endParaRPr lang="fr-FR" sz="1800" dirty="0">
              <a:solidFill>
                <a:schemeClr val="tx2">
                  <a:lumMod val="75000"/>
                </a:schemeClr>
              </a:solidFill>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701040" y="976313"/>
            <a:ext cx="7543800" cy="590550"/>
          </a:xfrm>
        </p:spPr>
        <p:txBody>
          <a:bodyPr/>
          <a:lstStyle/>
          <a:p>
            <a:pPr eaLnBrk="1" hangingPunct="1"/>
            <a:r>
              <a:rPr lang="fr-CA" altLang="fr-FR" dirty="0" smtClean="0">
                <a:latin typeface="Helvetica Neue" pitchFamily="125" charset="0"/>
                <a:cs typeface="Helvetica Neue" pitchFamily="125" charset="0"/>
              </a:rPr>
              <a:t>3. Objectifs du manuel</a:t>
            </a:r>
          </a:p>
        </p:txBody>
      </p:sp>
      <p:sp>
        <p:nvSpPr>
          <p:cNvPr id="15363" name="Espace réservé du contenu 2"/>
          <p:cNvSpPr>
            <a:spLocks noGrp="1"/>
          </p:cNvSpPr>
          <p:nvPr>
            <p:ph idx="1"/>
          </p:nvPr>
        </p:nvSpPr>
        <p:spPr>
          <a:xfrm>
            <a:off x="936625" y="1498600"/>
            <a:ext cx="7988300" cy="2901950"/>
          </a:xfrm>
        </p:spPr>
        <p:txBody>
          <a:bodyPr/>
          <a:lstStyle/>
          <a:p>
            <a:pPr marL="0" indent="0" defTabSz="381000" eaLnBrk="1" hangingPunct="1">
              <a:buFont typeface="Arial" pitchFamily="34" charset="0"/>
              <a:buNone/>
            </a:pPr>
            <a:r>
              <a:rPr lang="fr-CA" altLang="fr-FR" sz="2000" dirty="0" smtClean="0">
                <a:solidFill>
                  <a:schemeClr val="tx2"/>
                </a:solidFill>
                <a:latin typeface="Helvetica Neue Medium" pitchFamily="125" charset="0"/>
                <a:cs typeface="Helvetica Neue Medium" pitchFamily="125" charset="0"/>
              </a:rPr>
              <a:t>Le manuel vise à </a:t>
            </a:r>
            <a:r>
              <a:rPr lang="fr-CA" altLang="fr-FR" sz="2000" b="1" dirty="0" smtClean="0">
                <a:solidFill>
                  <a:schemeClr val="tx2"/>
                </a:solidFill>
                <a:latin typeface="Helvetica Neue Medium" pitchFamily="125" charset="0"/>
                <a:cs typeface="Helvetica Neue Medium" pitchFamily="125" charset="0"/>
              </a:rPr>
              <a:t>outiller les intervenants </a:t>
            </a:r>
            <a:r>
              <a:rPr lang="fr-CA" altLang="fr-FR" sz="2000" dirty="0" smtClean="0">
                <a:solidFill>
                  <a:schemeClr val="tx2"/>
                </a:solidFill>
                <a:latin typeface="Helvetica Neue Medium" pitchFamily="125" charset="0"/>
                <a:cs typeface="Helvetica Neue Medium" pitchFamily="125" charset="0"/>
              </a:rPr>
              <a:t>lorsqu’ils rencontrent des situations de maltraitance touchant des personnes aînées immigrantes. Il leur permettra de :</a:t>
            </a:r>
          </a:p>
          <a:p>
            <a:pPr marL="685800" lvl="1" defTabSz="381000" eaLnBrk="1" hangingPunct="1">
              <a:buFont typeface="Wingdings" pitchFamily="2" charset="2"/>
              <a:buChar char="§"/>
            </a:pPr>
            <a:r>
              <a:rPr lang="fr-CA" altLang="fr-FR" sz="2000" dirty="0" smtClean="0">
                <a:solidFill>
                  <a:schemeClr val="tx2"/>
                </a:solidFill>
                <a:latin typeface="Helvetica Neue Medium" pitchFamily="125" charset="0"/>
                <a:cs typeface="Helvetica Neue Medium" pitchFamily="125" charset="0"/>
              </a:rPr>
              <a:t>Connaître </a:t>
            </a:r>
            <a:r>
              <a:rPr lang="fr-CA" altLang="fr-FR" sz="2000" b="1" dirty="0" smtClean="0">
                <a:solidFill>
                  <a:schemeClr val="tx2"/>
                </a:solidFill>
                <a:latin typeface="Helvetica Neue Medium" pitchFamily="125" charset="0"/>
                <a:cs typeface="Helvetica Neue Medium" pitchFamily="125" charset="0"/>
              </a:rPr>
              <a:t>qui sont les personnes immigrantes de 65 ans +</a:t>
            </a:r>
          </a:p>
          <a:p>
            <a:pPr marL="1085850" lvl="2" indent="-285750" defTabSz="381000" eaLnBrk="1" hangingPunct="1">
              <a:buFont typeface="Wingdings" pitchFamily="2" charset="2"/>
              <a:buChar char="§"/>
            </a:pPr>
            <a:r>
              <a:rPr lang="fr-CA" altLang="fr-FR" dirty="0" smtClean="0">
                <a:solidFill>
                  <a:schemeClr val="tx2"/>
                </a:solidFill>
                <a:latin typeface="Helvetica Neue Medium" pitchFamily="125" charset="0"/>
                <a:cs typeface="Helvetica Neue Medium" pitchFamily="125" charset="0"/>
              </a:rPr>
              <a:t>Vagues d’immigration</a:t>
            </a:r>
          </a:p>
          <a:p>
            <a:pPr marL="1085850" lvl="2" indent="-285750" defTabSz="381000" eaLnBrk="1" hangingPunct="1">
              <a:buFont typeface="Wingdings" pitchFamily="2" charset="2"/>
              <a:buChar char="§"/>
            </a:pPr>
            <a:r>
              <a:rPr lang="fr-CA" altLang="fr-FR" dirty="0" smtClean="0">
                <a:solidFill>
                  <a:schemeClr val="tx2"/>
                </a:solidFill>
                <a:latin typeface="Helvetica Neue Medium" pitchFamily="125" charset="0"/>
                <a:cs typeface="Helvetica Neue Medium" pitchFamily="125" charset="0"/>
              </a:rPr>
              <a:t>Portrait sociodémographique</a:t>
            </a:r>
          </a:p>
          <a:p>
            <a:pPr marL="1085850" lvl="2" indent="-285750" defTabSz="381000" eaLnBrk="1" hangingPunct="1">
              <a:buFont typeface="Wingdings" pitchFamily="2" charset="2"/>
              <a:buChar char="§"/>
            </a:pPr>
            <a:r>
              <a:rPr lang="fr-CA" altLang="fr-FR" dirty="0" smtClean="0">
                <a:solidFill>
                  <a:schemeClr val="tx2"/>
                </a:solidFill>
                <a:latin typeface="Helvetica Neue Medium" pitchFamily="125" charset="0"/>
                <a:cs typeface="Helvetica Neue Medium" pitchFamily="125" charset="0"/>
              </a:rPr>
              <a:t>Statuts d’immigration </a:t>
            </a:r>
          </a:p>
          <a:p>
            <a:pPr marL="1085850" lvl="2" indent="-285750" defTabSz="381000" eaLnBrk="1" hangingPunct="1">
              <a:buFont typeface="Wingdings" pitchFamily="2" charset="2"/>
              <a:buChar char="§"/>
            </a:pPr>
            <a:r>
              <a:rPr lang="fr-CA" altLang="fr-FR" dirty="0" smtClean="0">
                <a:solidFill>
                  <a:schemeClr val="tx2"/>
                </a:solidFill>
                <a:latin typeface="Helvetica Neue Medium" pitchFamily="125" charset="0"/>
                <a:cs typeface="Helvetica Neue Medium" pitchFamily="125" charset="0"/>
              </a:rPr>
              <a:t>Processus d’immigration</a:t>
            </a:r>
          </a:p>
        </p:txBody>
      </p:sp>
    </p:spTree>
  </p:cSld>
  <p:clrMapOvr>
    <a:masterClrMapping/>
  </p:clrMapOvr>
  <p:transition spd="slow">
    <p:wip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contenu">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938</TotalTime>
  <Words>1094</Words>
  <Application>Microsoft Office PowerPoint</Application>
  <PresentationFormat>Affichage à l'écran (16:9)</PresentationFormat>
  <Paragraphs>152</Paragraphs>
  <Slides>15</Slides>
  <Notes>15</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15</vt:i4>
      </vt:variant>
    </vt:vector>
  </HeadingPairs>
  <TitlesOfParts>
    <vt:vector size="30" baseType="lpstr">
      <vt:lpstr>MS Gothic</vt:lpstr>
      <vt:lpstr>ＭＳ Ｐゴシック</vt:lpstr>
      <vt:lpstr>ＭＳ Ｐゴシック</vt:lpstr>
      <vt:lpstr>Arial</vt:lpstr>
      <vt:lpstr>Arial Narrow</vt:lpstr>
      <vt:lpstr>Calibri</vt:lpstr>
      <vt:lpstr>Cambria</vt:lpstr>
      <vt:lpstr>DaunPenh</vt:lpstr>
      <vt:lpstr>Helvetica</vt:lpstr>
      <vt:lpstr>Helvetica Neue</vt:lpstr>
      <vt:lpstr>Helvetica Neue Light</vt:lpstr>
      <vt:lpstr>Helvetica Neue Medium</vt:lpstr>
      <vt:lpstr>MoolBoran</vt:lpstr>
      <vt:lpstr>Wingdings</vt:lpstr>
      <vt:lpstr>contenu</vt:lpstr>
      <vt:lpstr>Manuel de soutien à l’intervention en maltraitance auprès des personnes aînées immigrantes</vt:lpstr>
      <vt:lpstr>Plan de la présentation</vt:lpstr>
      <vt:lpstr>1. Historique</vt:lpstr>
      <vt:lpstr>1. Historique</vt:lpstr>
      <vt:lpstr>1. Historique</vt:lpstr>
      <vt:lpstr>1. Historique</vt:lpstr>
      <vt:lpstr>1. Historique</vt:lpstr>
      <vt:lpstr>2. Besoins des intervenants</vt:lpstr>
      <vt:lpstr>3. Objectifs du manuel</vt:lpstr>
      <vt:lpstr>3. Objectifs du manuel</vt:lpstr>
      <vt:lpstr>4. Aperçu du manuel</vt:lpstr>
      <vt:lpstr>4. Aperçu du manuel </vt:lpstr>
      <vt:lpstr>4. Aperçu du manuel </vt:lpstr>
      <vt:lpstr>4. Aperçu du manuel </vt:lpstr>
      <vt:lpstr>Merci et bonne lecture!  www.msss.gouv.qc.ca/publications  </vt:lpstr>
    </vt:vector>
  </TitlesOfParts>
  <Company>graphissimo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joane alain</dc:creator>
  <cp:lastModifiedBy>Dominique Fontaine</cp:lastModifiedBy>
  <cp:revision>62</cp:revision>
  <dcterms:created xsi:type="dcterms:W3CDTF">2012-08-30T17:42:52Z</dcterms:created>
  <dcterms:modified xsi:type="dcterms:W3CDTF">2019-10-25T14:48:59Z</dcterms:modified>
</cp:coreProperties>
</file>