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79" r:id="rId5"/>
    <p:sldId id="273" r:id="rId6"/>
    <p:sldId id="267" r:id="rId7"/>
    <p:sldId id="268" r:id="rId8"/>
    <p:sldId id="274" r:id="rId9"/>
    <p:sldId id="272" r:id="rId10"/>
    <p:sldId id="277" r:id="rId11"/>
    <p:sldId id="278" r:id="rId12"/>
    <p:sldId id="276" r:id="rId13"/>
    <p:sldId id="269" r:id="rId14"/>
    <p:sldId id="270" r:id="rId15"/>
    <p:sldId id="275" r:id="rId16"/>
    <p:sldId id="271" r:id="rId17"/>
    <p:sldId id="26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0" y="642"/>
      </p:cViewPr>
      <p:guideLst>
        <p:guide orient="horz" pos="1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639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68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88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657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141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2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409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728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592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63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98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343C-6DB3-4350-A23D-F6CB03CE3FE2}" type="datetimeFigureOut">
              <a:rPr lang="fr-CA" smtClean="0"/>
              <a:t>2019-10-25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E8C4-B65A-4A61-A804-158F92BADF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93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0627" y="440627"/>
            <a:ext cx="9917373" cy="1296536"/>
          </a:xfrm>
        </p:spPr>
        <p:txBody>
          <a:bodyPr>
            <a:normAutofit/>
          </a:bodyPr>
          <a:lstStyle/>
          <a:p>
            <a:pPr algn="l"/>
            <a:r>
              <a:rPr lang="fr-CA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433199"/>
            <a:ext cx="9144000" cy="1770311"/>
          </a:xfrm>
        </p:spPr>
        <p:txBody>
          <a:bodyPr>
            <a:noAutofit/>
          </a:bodyPr>
          <a:lstStyle/>
          <a:p>
            <a:pPr algn="l"/>
            <a:r>
              <a:rPr lang="fr-C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Tous humains</a:t>
            </a:r>
          </a:p>
          <a:p>
            <a:pPr algn="l"/>
            <a:r>
              <a:rPr lang="fr-CA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Tous égaux</a:t>
            </a:r>
          </a:p>
          <a:p>
            <a:endParaRPr lang="fr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Présentation </a:t>
            </a:r>
          </a:p>
          <a:p>
            <a:r>
              <a:rPr lang="fr-CA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 Lucie Robichaud, présidente</a:t>
            </a:r>
          </a:p>
          <a:p>
            <a:endParaRPr lang="fr-CA" sz="5400" dirty="0" smtClean="0"/>
          </a:p>
          <a:p>
            <a:endParaRPr lang="fr-CA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440627"/>
            <a:ext cx="3234520" cy="33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12332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3927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218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418" y="2046026"/>
            <a:ext cx="11191164" cy="4199614"/>
          </a:xfrm>
        </p:spPr>
        <p:txBody>
          <a:bodyPr>
            <a:normAutofit fontScale="92500" lnSpcReduction="10000"/>
          </a:bodyPr>
          <a:lstStyle/>
          <a:p>
            <a:r>
              <a:rPr lang="fr-CA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Objectifs atteints ! </a:t>
            </a:r>
          </a:p>
          <a:p>
            <a:endParaRPr lang="fr-CA" sz="15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Création de liens d’amitié et liens d’appartenance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Richesse des échanges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Apprentissages personnels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Sensibilisation des Aînés d’ici aux parcours de vie différents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Nombre de membres : 2017=16 membres</a:t>
            </a:r>
          </a:p>
          <a:p>
            <a:pPr lvl="8" algn="just"/>
            <a:r>
              <a:rPr lang="fr-CA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CA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2019=80 membres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/>
          </a:p>
          <a:p>
            <a:endParaRPr lang="fr-CA" sz="3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418" y="1963001"/>
            <a:ext cx="11191164" cy="4462818"/>
          </a:xfrm>
        </p:spPr>
        <p:txBody>
          <a:bodyPr>
            <a:normAutofit lnSpcReduction="10000"/>
          </a:bodyPr>
          <a:lstStyle/>
          <a:p>
            <a:r>
              <a:rPr lang="fr-CA" sz="4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Et l’avenir…</a:t>
            </a:r>
          </a:p>
          <a:p>
            <a:endParaRPr lang="fr-CA" sz="14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-les besoins sont immenses et nos projets de développement illimités</a:t>
            </a:r>
          </a:p>
          <a:p>
            <a:pPr algn="just"/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-OBJECTIF : obtenir un financement adéquat </a:t>
            </a:r>
          </a:p>
          <a:p>
            <a:pPr algn="just"/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(depuis nos débuts, nous avons opéré seulement grâce à quelques dons privés)</a:t>
            </a:r>
          </a:p>
          <a:p>
            <a:pPr algn="just"/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-Avoir un local permanent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11097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376" y="2097088"/>
            <a:ext cx="11191164" cy="4535724"/>
          </a:xfrm>
        </p:spPr>
        <p:txBody>
          <a:bodyPr>
            <a:normAutofit/>
          </a:bodyPr>
          <a:lstStyle/>
          <a:p>
            <a:pPr algn="just"/>
            <a:endParaRPr lang="fr-CA" sz="1200" dirty="0"/>
          </a:p>
          <a:p>
            <a:r>
              <a:rPr lang="fr-CA" sz="7200" smtClean="0">
                <a:latin typeface="Calibri" panose="020F0502020204030204" pitchFamily="34" charset="0"/>
                <a:cs typeface="Calibri" panose="020F0502020204030204" pitchFamily="34" charset="0"/>
              </a:rPr>
              <a:t>MERCI !</a:t>
            </a:r>
            <a:endParaRPr lang="fr-CA" sz="7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À la prochaine!</a:t>
            </a:r>
          </a:p>
          <a:p>
            <a:endParaRPr lang="fr-CA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Téléphone : 450-752-0312</a:t>
            </a:r>
          </a:p>
          <a:p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Courriel :ainessanfrontiere@gmail.com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6854"/>
            <a:ext cx="10515600" cy="5827594"/>
          </a:xfrm>
        </p:spPr>
      </p:pic>
    </p:spTree>
    <p:extLst>
      <p:ext uri="{BB962C8B-B14F-4D97-AF65-F5344CB8AC3E}">
        <p14:creationId xmlns:p14="http://schemas.microsoft.com/office/powerpoint/2010/main" val="36509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0627" y="440627"/>
            <a:ext cx="9917373" cy="1296536"/>
          </a:xfrm>
        </p:spPr>
        <p:txBody>
          <a:bodyPr>
            <a:normAutofit/>
          </a:bodyPr>
          <a:lstStyle/>
          <a:p>
            <a:pPr algn="l"/>
            <a:r>
              <a:rPr lang="fr-CA" sz="7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02507"/>
            <a:ext cx="9144000" cy="2497541"/>
          </a:xfrm>
        </p:spPr>
        <p:txBody>
          <a:bodyPr>
            <a:noAutofit/>
          </a:bodyPr>
          <a:lstStyle/>
          <a:p>
            <a:endParaRPr lang="fr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sz="5400" dirty="0" smtClean="0"/>
          </a:p>
          <a:p>
            <a:endParaRPr lang="fr-CA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29" y="440627"/>
            <a:ext cx="3234520" cy="3369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6161" y="3244334"/>
            <a:ext cx="8011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6000" dirty="0"/>
              <a:t>Tout a commencé par ….</a:t>
            </a:r>
          </a:p>
        </p:txBody>
      </p:sp>
    </p:spTree>
    <p:extLst>
      <p:ext uri="{BB962C8B-B14F-4D97-AF65-F5344CB8AC3E}">
        <p14:creationId xmlns:p14="http://schemas.microsoft.com/office/powerpoint/2010/main" val="27694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376" y="2046026"/>
            <a:ext cx="11191164" cy="4586786"/>
          </a:xfrm>
        </p:spPr>
        <p:txBody>
          <a:bodyPr>
            <a:normAutofit/>
          </a:bodyPr>
          <a:lstStyle/>
          <a:p>
            <a:r>
              <a:rPr lang="fr-CA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Création de l’organisme</a:t>
            </a:r>
          </a:p>
          <a:p>
            <a:endParaRPr lang="fr-CA" sz="1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Juin 2017 : c.a. provisoire; 3 membres fondateurs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Juillet 2017 : Obtention des lettres patentes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Septembre 2017 : 1</a:t>
            </a:r>
            <a:r>
              <a:rPr lang="fr-CA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assemblée générale et </a:t>
            </a:r>
          </a:p>
          <a:p>
            <a:pPr algn="just">
              <a:tabLst>
                <a:tab pos="723900" algn="l"/>
              </a:tabLst>
            </a:pPr>
            <a:r>
              <a:rPr lang="fr-CA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CA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élection du conseil d’administration</a:t>
            </a:r>
            <a:endParaRPr lang="fr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endParaRPr lang="fr-CA" sz="3600" dirty="0"/>
          </a:p>
          <a:p>
            <a:endParaRPr lang="fr-CA" sz="3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599" cy="6492875"/>
          </a:xfrm>
        </p:spPr>
      </p:pic>
    </p:spTree>
    <p:extLst>
      <p:ext uri="{BB962C8B-B14F-4D97-AF65-F5344CB8AC3E}">
        <p14:creationId xmlns:p14="http://schemas.microsoft.com/office/powerpoint/2010/main" val="22803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2596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376" y="2097088"/>
            <a:ext cx="11191164" cy="4535724"/>
          </a:xfrm>
        </p:spPr>
        <p:txBody>
          <a:bodyPr>
            <a:normAutofit/>
          </a:bodyPr>
          <a:lstStyle/>
          <a:p>
            <a:r>
              <a:rPr lang="fr-CA" sz="4400" u="sng" dirty="0" smtClean="0"/>
              <a:t>Objectifs :</a:t>
            </a:r>
          </a:p>
          <a:p>
            <a:endParaRPr lang="fr-CA" sz="1200" u="sng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/>
              <a:t>Soutenir l’intégration des aînés immigrants dans la MRC de Joliette;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/>
              <a:t>Briser la solitude et leur offrir des occasions d’échange et de socialisation avec d’autres aînés du milieu;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600" dirty="0" smtClean="0"/>
              <a:t>Améliorer leur qualité de vie par des activités sociales et culturelle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/>
          </a:p>
          <a:p>
            <a:endParaRPr lang="fr-CA" sz="3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09434"/>
            <a:ext cx="9144000" cy="1132763"/>
          </a:xfrm>
        </p:spPr>
        <p:txBody>
          <a:bodyPr/>
          <a:lstStyle/>
          <a:p>
            <a:pPr algn="l"/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Aînés sans frontière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376" y="2046027"/>
            <a:ext cx="11191164" cy="4409366"/>
          </a:xfrm>
        </p:spPr>
        <p:txBody>
          <a:bodyPr>
            <a:normAutofit/>
          </a:bodyPr>
          <a:lstStyle/>
          <a:p>
            <a:r>
              <a:rPr lang="fr-CA" sz="4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fr-CA" sz="4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(minimum une par mois)</a:t>
            </a:r>
          </a:p>
          <a:p>
            <a:endParaRPr lang="fr-C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Visites : découverte de milieux naturels et sites historiques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Soupers : repas-partage de mets typiques de différents pays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Loisirs : initiation à l’informatique, cours de tricot, etc.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Conférences : </a:t>
            </a:r>
            <a:r>
              <a:rPr lang="fr-C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santé du cœur, histoire des femmes du Québec, etc.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2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1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2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200" dirty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2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200" dirty="0"/>
          </a:p>
          <a:p>
            <a:endParaRPr lang="fr-CA" sz="3600" dirty="0" smtClean="0"/>
          </a:p>
          <a:p>
            <a:pPr marL="571500" indent="-571500" algn="just">
              <a:buFont typeface="Wingdings" panose="05000000000000000000" pitchFamily="2" charset="2"/>
              <a:buChar char="v"/>
            </a:pPr>
            <a:endParaRPr lang="fr-CA" sz="36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6" y="0"/>
            <a:ext cx="2046026" cy="20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365124"/>
            <a:ext cx="5459105" cy="6492876"/>
          </a:xfrm>
        </p:spPr>
      </p:pic>
    </p:spTree>
    <p:extLst>
      <p:ext uri="{BB962C8B-B14F-4D97-AF65-F5344CB8AC3E}">
        <p14:creationId xmlns:p14="http://schemas.microsoft.com/office/powerpoint/2010/main" val="22762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599" cy="6134584"/>
          </a:xfrm>
        </p:spPr>
      </p:pic>
    </p:spTree>
    <p:extLst>
      <p:ext uri="{BB962C8B-B14F-4D97-AF65-F5344CB8AC3E}">
        <p14:creationId xmlns:p14="http://schemas.microsoft.com/office/powerpoint/2010/main" val="29437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242</Words>
  <Application>Microsoft Office PowerPoint</Application>
  <PresentationFormat>Grand écran</PresentationFormat>
  <Paragraphs>72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Aînés sans frontière</vt:lpstr>
      <vt:lpstr>Aînés sans frontière</vt:lpstr>
      <vt:lpstr>Aînés sans frontière</vt:lpstr>
      <vt:lpstr>Présentation PowerPoint</vt:lpstr>
      <vt:lpstr>Présentation PowerPoint</vt:lpstr>
      <vt:lpstr>Aînés sans frontière</vt:lpstr>
      <vt:lpstr>Aînés sans frontière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Aînés sans frontière</vt:lpstr>
      <vt:lpstr>Aînés sans frontière</vt:lpstr>
      <vt:lpstr>Présentation PowerPoint</vt:lpstr>
      <vt:lpstr>Aînés sans frontière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Natacha.Bherer@CREDIL.local</dc:creator>
  <cp:lastModifiedBy>Dominique Fontaine</cp:lastModifiedBy>
  <cp:revision>50</cp:revision>
  <dcterms:created xsi:type="dcterms:W3CDTF">2019-10-17T18:10:21Z</dcterms:created>
  <dcterms:modified xsi:type="dcterms:W3CDTF">2019-10-25T14:57:43Z</dcterms:modified>
</cp:coreProperties>
</file>