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  <p:sldMasterId id="2147483786" r:id="rId2"/>
    <p:sldMasterId id="2147483774" r:id="rId3"/>
  </p:sldMasterIdLst>
  <p:notesMasterIdLst>
    <p:notesMasterId r:id="rId84"/>
  </p:notesMasterIdLst>
  <p:handoutMasterIdLst>
    <p:handoutMasterId r:id="rId85"/>
  </p:handoutMasterIdLst>
  <p:sldIdLst>
    <p:sldId id="479" r:id="rId4"/>
    <p:sldId id="358" r:id="rId5"/>
    <p:sldId id="359" r:id="rId6"/>
    <p:sldId id="510" r:id="rId7"/>
    <p:sldId id="489" r:id="rId8"/>
    <p:sldId id="490" r:id="rId9"/>
    <p:sldId id="362" r:id="rId10"/>
    <p:sldId id="363" r:id="rId11"/>
    <p:sldId id="491" r:id="rId12"/>
    <p:sldId id="493" r:id="rId13"/>
    <p:sldId id="511" r:id="rId14"/>
    <p:sldId id="360" r:id="rId15"/>
    <p:sldId id="364" r:id="rId16"/>
    <p:sldId id="365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485" r:id="rId28"/>
    <p:sldId id="378" r:id="rId29"/>
    <p:sldId id="486" r:id="rId30"/>
    <p:sldId id="379" r:id="rId31"/>
    <p:sldId id="380" r:id="rId32"/>
    <p:sldId id="381" r:id="rId33"/>
    <p:sldId id="487" r:id="rId34"/>
    <p:sldId id="495" r:id="rId35"/>
    <p:sldId id="383" r:id="rId36"/>
    <p:sldId id="384" r:id="rId37"/>
    <p:sldId id="385" r:id="rId38"/>
    <p:sldId id="386" r:id="rId39"/>
    <p:sldId id="387" r:id="rId40"/>
    <p:sldId id="388" r:id="rId41"/>
    <p:sldId id="389" r:id="rId42"/>
    <p:sldId id="390" r:id="rId43"/>
    <p:sldId id="391" r:id="rId44"/>
    <p:sldId id="392" r:id="rId45"/>
    <p:sldId id="393" r:id="rId46"/>
    <p:sldId id="482" r:id="rId47"/>
    <p:sldId id="483" r:id="rId48"/>
    <p:sldId id="512" r:id="rId49"/>
    <p:sldId id="396" r:id="rId50"/>
    <p:sldId id="397" r:id="rId51"/>
    <p:sldId id="398" r:id="rId52"/>
    <p:sldId id="399" r:id="rId53"/>
    <p:sldId id="499" r:id="rId54"/>
    <p:sldId id="484" r:id="rId55"/>
    <p:sldId id="401" r:id="rId56"/>
    <p:sldId id="402" r:id="rId57"/>
    <p:sldId id="403" r:id="rId58"/>
    <p:sldId id="404" r:id="rId59"/>
    <p:sldId id="405" r:id="rId60"/>
    <p:sldId id="406" r:id="rId61"/>
    <p:sldId id="407" r:id="rId62"/>
    <p:sldId id="408" r:id="rId63"/>
    <p:sldId id="409" r:id="rId64"/>
    <p:sldId id="498" r:id="rId65"/>
    <p:sldId id="410" r:id="rId66"/>
    <p:sldId id="411" r:id="rId67"/>
    <p:sldId id="503" r:id="rId68"/>
    <p:sldId id="507" r:id="rId69"/>
    <p:sldId id="508" r:id="rId70"/>
    <p:sldId id="412" r:id="rId71"/>
    <p:sldId id="414" r:id="rId72"/>
    <p:sldId id="415" r:id="rId73"/>
    <p:sldId id="509" r:id="rId74"/>
    <p:sldId id="497" r:id="rId75"/>
    <p:sldId id="417" r:id="rId76"/>
    <p:sldId id="496" r:id="rId77"/>
    <p:sldId id="418" r:id="rId78"/>
    <p:sldId id="419" r:id="rId79"/>
    <p:sldId id="420" r:id="rId80"/>
    <p:sldId id="421" r:id="rId81"/>
    <p:sldId id="502" r:id="rId82"/>
    <p:sldId id="481" r:id="rId83"/>
  </p:sldIdLst>
  <p:sldSz cx="9144000" cy="5143500" type="screen16x9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B60D90B-1A5C-47D9-A070-9454FB59BB61}">
          <p14:sldIdLst>
            <p14:sldId id="479"/>
            <p14:sldId id="358"/>
            <p14:sldId id="359"/>
            <p14:sldId id="510"/>
            <p14:sldId id="489"/>
            <p14:sldId id="490"/>
            <p14:sldId id="362"/>
            <p14:sldId id="363"/>
            <p14:sldId id="491"/>
            <p14:sldId id="493"/>
            <p14:sldId id="511"/>
            <p14:sldId id="360"/>
            <p14:sldId id="364"/>
            <p14:sldId id="365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485"/>
            <p14:sldId id="378"/>
            <p14:sldId id="486"/>
            <p14:sldId id="379"/>
            <p14:sldId id="380"/>
            <p14:sldId id="381"/>
            <p14:sldId id="487"/>
            <p14:sldId id="495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482"/>
            <p14:sldId id="483"/>
            <p14:sldId id="512"/>
            <p14:sldId id="396"/>
            <p14:sldId id="397"/>
            <p14:sldId id="398"/>
            <p14:sldId id="399"/>
            <p14:sldId id="499"/>
            <p14:sldId id="484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98"/>
            <p14:sldId id="410"/>
            <p14:sldId id="411"/>
            <p14:sldId id="503"/>
            <p14:sldId id="507"/>
            <p14:sldId id="508"/>
            <p14:sldId id="412"/>
            <p14:sldId id="414"/>
            <p14:sldId id="415"/>
            <p14:sldId id="509"/>
            <p14:sldId id="497"/>
            <p14:sldId id="417"/>
            <p14:sldId id="496"/>
            <p14:sldId id="418"/>
            <p14:sldId id="419"/>
            <p14:sldId id="420"/>
          </p14:sldIdLst>
        </p14:section>
        <p14:section name="Section sans titre" id="{8A51D8B0-BAA3-45C7-9DA6-E678B39C0663}">
          <p14:sldIdLst>
            <p14:sldId id="421"/>
            <p14:sldId id="502"/>
            <p14:sldId id="481"/>
          </p14:sldIdLst>
        </p14:section>
        <p14:section name="Section sans titre" id="{D30BFDDC-959D-4FBB-9194-6089A6C5A73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elancon Jessy" initials="MJ" lastIdx="31" clrIdx="3">
    <p:extLst>
      <p:ext uri="{19B8F6BF-5375-455C-9EA6-DF929625EA0E}">
        <p15:presenceInfo xmlns:p15="http://schemas.microsoft.com/office/powerpoint/2012/main" userId="Melancon Jessy" providerId="None"/>
      </p:ext>
    </p:extLst>
  </p:cmAuthor>
  <p:cmAuthor id="1" name="Éric Bertrand" initials="ÉB" lastIdx="1" clrIdx="0">
    <p:extLst/>
  </p:cmAuthor>
  <p:cmAuthor id="8" name="Suzanne Thibeault (CISSSLAV)" initials="ST(" lastIdx="1" clrIdx="4">
    <p:extLst>
      <p:ext uri="{19B8F6BF-5375-455C-9EA6-DF929625EA0E}">
        <p15:presenceInfo xmlns:p15="http://schemas.microsoft.com/office/powerpoint/2012/main" userId="Suzanne Thibeault (CISSSLAV)" providerId="None"/>
      </p:ext>
    </p:extLst>
  </p:cmAuthor>
  <p:cmAuthor id="5" name="Kathleen Desriveaux" initials="KD" lastIdx="1" clrIdx="1"/>
  <p:cmAuthor id="6" name="Johnny" initials="J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A92C8"/>
    <a:srgbClr val="FEA402"/>
    <a:srgbClr val="77170D"/>
    <a:srgbClr val="008991"/>
    <a:srgbClr val="503B34"/>
    <a:srgbClr val="454200"/>
    <a:srgbClr val="464646"/>
    <a:srgbClr val="E1E2D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600" autoAdjust="0"/>
  </p:normalViewPr>
  <p:slideViewPr>
    <p:cSldViewPr snapToGrid="0" snapToObjects="1">
      <p:cViewPr varScale="1">
        <p:scale>
          <a:sx n="118" d="100"/>
          <a:sy n="118" d="100"/>
        </p:scale>
        <p:origin x="1302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312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tableStyles" Target="tableStyle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commentAuthors" Target="commentAuthor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B7931-C18E-462D-B3DB-04E712A1AA74}" type="doc">
      <dgm:prSet loTypeId="urn:microsoft.com/office/officeart/2005/8/layout/chevron1" loCatId="process" qsTypeId="urn:microsoft.com/office/officeart/2005/8/quickstyle/3d3" qsCatId="3D" csTypeId="urn:microsoft.com/office/officeart/2005/8/colors/colorful2" csCatId="colorful" phldr="1"/>
      <dgm:spPr/>
    </dgm:pt>
    <dgm:pt modelId="{1393BD57-DC95-4AF8-9413-F399E27BFC30}">
      <dgm:prSet phldrT="[Texte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CA" sz="1200" b="1" dirty="0" smtClean="0">
              <a:latin typeface="+mn-lt"/>
            </a:rPr>
            <a:t>Inscription de l’ordonnance au dossier informatisé</a:t>
          </a:r>
          <a:endParaRPr lang="fr-CA" sz="1200" b="1" dirty="0">
            <a:latin typeface="+mn-lt"/>
          </a:endParaRPr>
        </a:p>
      </dgm:t>
    </dgm:pt>
    <dgm:pt modelId="{244141F7-5B58-4F3B-9F65-04857A199B5C}" type="parTrans" cxnId="{32AFFCF8-1FE8-47C0-8D7C-88EEF863307B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9DDB2E46-15C0-44BF-98C5-212AA4024C93}" type="sibTrans" cxnId="{32AFFCF8-1FE8-47C0-8D7C-88EEF863307B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5ECCA04D-88E0-4285-AF7E-587CE6E9A6CB}">
      <dgm:prSet phldrT="[Texte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CA" sz="1400" b="1" dirty="0" smtClean="0">
              <a:latin typeface="+mn-lt"/>
            </a:rPr>
            <a:t>Validation de l’ordonnance</a:t>
          </a:r>
          <a:endParaRPr lang="fr-CA" sz="1400" b="1" dirty="0">
            <a:latin typeface="+mn-lt"/>
          </a:endParaRPr>
        </a:p>
      </dgm:t>
    </dgm:pt>
    <dgm:pt modelId="{5AF47253-EAB1-4B12-868B-679C30F6E91A}" type="parTrans" cxnId="{8BA40626-6A0D-4018-B9C0-A3B9B70A945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EFEF3408-7AB5-41DA-A0C8-CE476BA11788}" type="sibTrans" cxnId="{8BA40626-6A0D-4018-B9C0-A3B9B70A945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802F8FE9-18FC-4608-B7CF-6C776D4575A5}">
      <dgm:prSet phldrT="[Texte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CA" sz="1200" b="1" dirty="0" smtClean="0">
              <a:latin typeface="+mn-lt"/>
            </a:rPr>
            <a:t>Préparation de la médication et des étiquettes</a:t>
          </a:r>
          <a:endParaRPr lang="fr-CA" sz="1200" b="1" dirty="0">
            <a:latin typeface="+mn-lt"/>
          </a:endParaRPr>
        </a:p>
      </dgm:t>
    </dgm:pt>
    <dgm:pt modelId="{B4E93DEF-6447-452D-86B6-73C14C8836DB}" type="parTrans" cxnId="{2DAD4FFD-DCDF-4CEB-80CC-033DCAF9ADA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F1D58607-8624-496B-A6F6-FF91E0763A77}" type="sibTrans" cxnId="{2DAD4FFD-DCDF-4CEB-80CC-033DCAF9ADA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A3DA9F1B-C1DF-43D8-AEC6-1A86C0BAB63B}">
      <dgm:prSet custT="1"/>
      <dgm:spPr/>
      <dgm:t>
        <a:bodyPr/>
        <a:lstStyle/>
        <a:p>
          <a:r>
            <a:rPr lang="fr-CA" sz="1200" b="1" dirty="0" smtClean="0">
              <a:latin typeface="+mn-lt"/>
            </a:rPr>
            <a:t>Expédition des médicaments et des étiquettes</a:t>
          </a:r>
          <a:endParaRPr lang="fr-CA" sz="1200" b="1" dirty="0">
            <a:latin typeface="+mn-lt"/>
          </a:endParaRPr>
        </a:p>
      </dgm:t>
    </dgm:pt>
    <dgm:pt modelId="{AE48BA0B-4CF4-4268-B98C-0918EF424976}" type="parTrans" cxnId="{38BC4EF0-52C5-4B7C-976E-3ABDCE04C534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7508C851-4CEC-4940-9D07-267CCA2928E4}" type="sibTrans" cxnId="{38BC4EF0-52C5-4B7C-976E-3ABDCE04C534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2C702DE2-2B98-4DC8-A4BF-2BE036518D23}" type="pres">
      <dgm:prSet presAssocID="{646B7931-C18E-462D-B3DB-04E712A1AA74}" presName="Name0" presStyleCnt="0">
        <dgm:presLayoutVars>
          <dgm:dir/>
          <dgm:animLvl val="lvl"/>
          <dgm:resizeHandles val="exact"/>
        </dgm:presLayoutVars>
      </dgm:prSet>
      <dgm:spPr/>
    </dgm:pt>
    <dgm:pt modelId="{B2077622-BDE8-4DB1-AD82-F3B2CB21D7D6}" type="pres">
      <dgm:prSet presAssocID="{1393BD57-DC95-4AF8-9413-F399E27BFC3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EDBBA090-07D6-40C5-9119-1B26D016E7E2}" type="pres">
      <dgm:prSet presAssocID="{9DDB2E46-15C0-44BF-98C5-212AA4024C93}" presName="parTxOnlySpace" presStyleCnt="0"/>
      <dgm:spPr/>
    </dgm:pt>
    <dgm:pt modelId="{E443C2AA-F29C-43F4-8A26-ECB5DBE24856}" type="pres">
      <dgm:prSet presAssocID="{5ECCA04D-88E0-4285-AF7E-587CE6E9A6C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11A8E01F-461B-4BA1-8236-C2EF1BF98CDE}" type="pres">
      <dgm:prSet presAssocID="{EFEF3408-7AB5-41DA-A0C8-CE476BA11788}" presName="parTxOnlySpace" presStyleCnt="0"/>
      <dgm:spPr/>
    </dgm:pt>
    <dgm:pt modelId="{84379A1E-F3C4-452D-9BFC-A0037B6836A7}" type="pres">
      <dgm:prSet presAssocID="{802F8FE9-18FC-4608-B7CF-6C776D4575A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EE38035-EA5F-442D-B356-9031E63D26F0}" type="pres">
      <dgm:prSet presAssocID="{F1D58607-8624-496B-A6F6-FF91E0763A77}" presName="parTxOnlySpace" presStyleCnt="0"/>
      <dgm:spPr/>
    </dgm:pt>
    <dgm:pt modelId="{F92A1FA7-B7B7-43E3-B066-4E4A2B361866}" type="pres">
      <dgm:prSet presAssocID="{A3DA9F1B-C1DF-43D8-AEC6-1A86C0BAB6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2DAD4FFD-DCDF-4CEB-80CC-033DCAF9ADA3}" srcId="{646B7931-C18E-462D-B3DB-04E712A1AA74}" destId="{802F8FE9-18FC-4608-B7CF-6C776D4575A5}" srcOrd="2" destOrd="0" parTransId="{B4E93DEF-6447-452D-86B6-73C14C8836DB}" sibTransId="{F1D58607-8624-496B-A6F6-FF91E0763A77}"/>
    <dgm:cxn modelId="{075F078E-C184-48CF-B7CC-5F465B2595D3}" type="presOf" srcId="{646B7931-C18E-462D-B3DB-04E712A1AA74}" destId="{2C702DE2-2B98-4DC8-A4BF-2BE036518D23}" srcOrd="0" destOrd="0" presId="urn:microsoft.com/office/officeart/2005/8/layout/chevron1"/>
    <dgm:cxn modelId="{32AFFCF8-1FE8-47C0-8D7C-88EEF863307B}" srcId="{646B7931-C18E-462D-B3DB-04E712A1AA74}" destId="{1393BD57-DC95-4AF8-9413-F399E27BFC30}" srcOrd="0" destOrd="0" parTransId="{244141F7-5B58-4F3B-9F65-04857A199B5C}" sibTransId="{9DDB2E46-15C0-44BF-98C5-212AA4024C93}"/>
    <dgm:cxn modelId="{38BC4EF0-52C5-4B7C-976E-3ABDCE04C534}" srcId="{646B7931-C18E-462D-B3DB-04E712A1AA74}" destId="{A3DA9F1B-C1DF-43D8-AEC6-1A86C0BAB63B}" srcOrd="3" destOrd="0" parTransId="{AE48BA0B-4CF4-4268-B98C-0918EF424976}" sibTransId="{7508C851-4CEC-4940-9D07-267CCA2928E4}"/>
    <dgm:cxn modelId="{8BA40626-6A0D-4018-B9C0-A3B9B70A9453}" srcId="{646B7931-C18E-462D-B3DB-04E712A1AA74}" destId="{5ECCA04D-88E0-4285-AF7E-587CE6E9A6CB}" srcOrd="1" destOrd="0" parTransId="{5AF47253-EAB1-4B12-868B-679C30F6E91A}" sibTransId="{EFEF3408-7AB5-41DA-A0C8-CE476BA11788}"/>
    <dgm:cxn modelId="{52C6E519-0133-4AF1-8025-9A478F00DE32}" type="presOf" srcId="{802F8FE9-18FC-4608-B7CF-6C776D4575A5}" destId="{84379A1E-F3C4-452D-9BFC-A0037B6836A7}" srcOrd="0" destOrd="0" presId="urn:microsoft.com/office/officeart/2005/8/layout/chevron1"/>
    <dgm:cxn modelId="{D639BC26-618B-422B-B5B1-DDCF9656511C}" type="presOf" srcId="{A3DA9F1B-C1DF-43D8-AEC6-1A86C0BAB63B}" destId="{F92A1FA7-B7B7-43E3-B066-4E4A2B361866}" srcOrd="0" destOrd="0" presId="urn:microsoft.com/office/officeart/2005/8/layout/chevron1"/>
    <dgm:cxn modelId="{F2474AB9-B732-49A8-8740-AB4118EC6A61}" type="presOf" srcId="{5ECCA04D-88E0-4285-AF7E-587CE6E9A6CB}" destId="{E443C2AA-F29C-43F4-8A26-ECB5DBE24856}" srcOrd="0" destOrd="0" presId="urn:microsoft.com/office/officeart/2005/8/layout/chevron1"/>
    <dgm:cxn modelId="{B459168E-69C7-42C4-BD1B-852436941037}" type="presOf" srcId="{1393BD57-DC95-4AF8-9413-F399E27BFC30}" destId="{B2077622-BDE8-4DB1-AD82-F3B2CB21D7D6}" srcOrd="0" destOrd="0" presId="urn:microsoft.com/office/officeart/2005/8/layout/chevron1"/>
    <dgm:cxn modelId="{9DBE7A34-30B2-4F39-BFB2-D608EE06AD69}" type="presParOf" srcId="{2C702DE2-2B98-4DC8-A4BF-2BE036518D23}" destId="{B2077622-BDE8-4DB1-AD82-F3B2CB21D7D6}" srcOrd="0" destOrd="0" presId="urn:microsoft.com/office/officeart/2005/8/layout/chevron1"/>
    <dgm:cxn modelId="{F5073021-F715-4146-8FE9-00678FC13F28}" type="presParOf" srcId="{2C702DE2-2B98-4DC8-A4BF-2BE036518D23}" destId="{EDBBA090-07D6-40C5-9119-1B26D016E7E2}" srcOrd="1" destOrd="0" presId="urn:microsoft.com/office/officeart/2005/8/layout/chevron1"/>
    <dgm:cxn modelId="{3F290479-41CE-47B1-9488-27DE93D4CE9B}" type="presParOf" srcId="{2C702DE2-2B98-4DC8-A4BF-2BE036518D23}" destId="{E443C2AA-F29C-43F4-8A26-ECB5DBE24856}" srcOrd="2" destOrd="0" presId="urn:microsoft.com/office/officeart/2005/8/layout/chevron1"/>
    <dgm:cxn modelId="{AF9DA115-2E89-4D09-B1D8-43E2BCFE712A}" type="presParOf" srcId="{2C702DE2-2B98-4DC8-A4BF-2BE036518D23}" destId="{11A8E01F-461B-4BA1-8236-C2EF1BF98CDE}" srcOrd="3" destOrd="0" presId="urn:microsoft.com/office/officeart/2005/8/layout/chevron1"/>
    <dgm:cxn modelId="{7088062C-C679-40E1-846D-1BCB3A75E7FF}" type="presParOf" srcId="{2C702DE2-2B98-4DC8-A4BF-2BE036518D23}" destId="{84379A1E-F3C4-452D-9BFC-A0037B6836A7}" srcOrd="4" destOrd="0" presId="urn:microsoft.com/office/officeart/2005/8/layout/chevron1"/>
    <dgm:cxn modelId="{BB6DE430-9AAB-4F09-8424-9DC2D5FA3E98}" type="presParOf" srcId="{2C702DE2-2B98-4DC8-A4BF-2BE036518D23}" destId="{5EE38035-EA5F-442D-B356-9031E63D26F0}" srcOrd="5" destOrd="0" presId="urn:microsoft.com/office/officeart/2005/8/layout/chevron1"/>
    <dgm:cxn modelId="{B02987CA-BCDB-4B3F-853E-6934E68E9260}" type="presParOf" srcId="{2C702DE2-2B98-4DC8-A4BF-2BE036518D23}" destId="{F92A1FA7-B7B7-43E3-B066-4E4A2B36186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379E20-AB59-4938-8537-C22478F8AA1E}" type="doc">
      <dgm:prSet loTypeId="urn:microsoft.com/office/officeart/2005/8/layout/vList2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87EA0F5F-F822-4CDB-A31E-BDD9FC5C98BE}">
      <dgm:prSet custT="1"/>
      <dgm:spPr/>
      <dgm:t>
        <a:bodyPr/>
        <a:lstStyle/>
        <a:p>
          <a:pPr rtl="0"/>
          <a:r>
            <a:rPr lang="fr-CA" sz="1400" dirty="0" smtClean="0">
              <a:solidFill>
                <a:schemeClr val="tx1"/>
              </a:solidFill>
            </a:rPr>
            <a:t>1- Arrêter la transfusion </a:t>
          </a:r>
          <a:endParaRPr lang="fr-CA" sz="1400" dirty="0">
            <a:solidFill>
              <a:schemeClr val="tx1"/>
            </a:solidFill>
          </a:endParaRPr>
        </a:p>
      </dgm:t>
    </dgm:pt>
    <dgm:pt modelId="{32496AC7-D406-4B3B-A00D-DE6FEB471E14}" type="parTrans" cxnId="{BEAE7310-5DCC-4CB3-ACBE-C0DBEAF917DF}">
      <dgm:prSet/>
      <dgm:spPr/>
      <dgm:t>
        <a:bodyPr/>
        <a:lstStyle/>
        <a:p>
          <a:endParaRPr lang="fr-FR"/>
        </a:p>
      </dgm:t>
    </dgm:pt>
    <dgm:pt modelId="{5D6AFA59-7333-4B37-84AB-DD153C205D36}" type="sibTrans" cxnId="{BEAE7310-5DCC-4CB3-ACBE-C0DBEAF917DF}">
      <dgm:prSet/>
      <dgm:spPr/>
      <dgm:t>
        <a:bodyPr/>
        <a:lstStyle/>
        <a:p>
          <a:endParaRPr lang="fr-FR"/>
        </a:p>
      </dgm:t>
    </dgm:pt>
    <dgm:pt modelId="{0AEFE827-4F8D-4B7B-BF2A-769E7722306B}">
      <dgm:prSet custT="1"/>
      <dgm:spPr/>
      <dgm:t>
        <a:bodyPr/>
        <a:lstStyle/>
        <a:p>
          <a:pPr rtl="0"/>
          <a:r>
            <a:rPr lang="fr-CA" sz="1600" dirty="0" smtClean="0">
              <a:solidFill>
                <a:schemeClr val="tx1"/>
              </a:solidFill>
            </a:rPr>
            <a:t>2- Programmer 31 ml de volume sur la pompe volumétrique et débuter le rinçage de la tubulure avec la solution de </a:t>
          </a:r>
          <a:r>
            <a:rPr lang="fr-CA" sz="1600" dirty="0" err="1" smtClean="0">
              <a:solidFill>
                <a:schemeClr val="tx1"/>
              </a:solidFill>
            </a:rPr>
            <a:t>NaCl</a:t>
          </a:r>
          <a:r>
            <a:rPr lang="fr-CA" sz="1600" dirty="0" smtClean="0">
              <a:solidFill>
                <a:schemeClr val="tx1"/>
              </a:solidFill>
            </a:rPr>
            <a:t> 0,9 % </a:t>
          </a:r>
          <a:endParaRPr lang="fr-CA" sz="1600" dirty="0">
            <a:solidFill>
              <a:schemeClr val="tx1"/>
            </a:solidFill>
          </a:endParaRPr>
        </a:p>
      </dgm:t>
    </dgm:pt>
    <dgm:pt modelId="{3A9E98AE-3DF4-4112-943B-43B780F8F045}" type="parTrans" cxnId="{0908F713-C216-497A-937B-F6A60434474A}">
      <dgm:prSet/>
      <dgm:spPr/>
      <dgm:t>
        <a:bodyPr/>
        <a:lstStyle/>
        <a:p>
          <a:endParaRPr lang="fr-FR"/>
        </a:p>
      </dgm:t>
    </dgm:pt>
    <dgm:pt modelId="{428ED9AF-23E1-4779-B5D3-85BA1C0F57E3}" type="sibTrans" cxnId="{0908F713-C216-497A-937B-F6A60434474A}">
      <dgm:prSet/>
      <dgm:spPr/>
      <dgm:t>
        <a:bodyPr/>
        <a:lstStyle/>
        <a:p>
          <a:endParaRPr lang="fr-FR"/>
        </a:p>
      </dgm:t>
    </dgm:pt>
    <dgm:pt modelId="{ACB66A57-A33D-42CF-B7F4-C74242E24AE5}">
      <dgm:prSet custT="1"/>
      <dgm:spPr/>
      <dgm:t>
        <a:bodyPr/>
        <a:lstStyle/>
        <a:p>
          <a:pPr rtl="0"/>
          <a:r>
            <a:rPr lang="fr-CA" sz="1600" dirty="0" smtClean="0">
              <a:solidFill>
                <a:schemeClr val="tx1"/>
              </a:solidFill>
            </a:rPr>
            <a:t>3-Le rinçage est </a:t>
          </a:r>
          <a:r>
            <a:rPr lang="fr-CA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INCLUS</a:t>
          </a:r>
          <a:r>
            <a:rPr lang="fr-CA" sz="1600" dirty="0" smtClean="0">
              <a:solidFill>
                <a:schemeClr val="tx1"/>
              </a:solidFill>
            </a:rPr>
            <a:t> dans le 4 heures du culot </a:t>
          </a:r>
          <a:endParaRPr lang="fr-CA" sz="1600" dirty="0">
            <a:solidFill>
              <a:schemeClr val="tx1"/>
            </a:solidFill>
          </a:endParaRPr>
        </a:p>
      </dgm:t>
    </dgm:pt>
    <dgm:pt modelId="{D5291759-F658-4615-9354-640A5884F31F}" type="parTrans" cxnId="{C8C25A1E-A4FA-4013-A0D1-AD737DC8A182}">
      <dgm:prSet/>
      <dgm:spPr/>
      <dgm:t>
        <a:bodyPr/>
        <a:lstStyle/>
        <a:p>
          <a:endParaRPr lang="fr-FR"/>
        </a:p>
      </dgm:t>
    </dgm:pt>
    <dgm:pt modelId="{347A241E-5777-4FF9-9494-1E07E9AA1146}" type="sibTrans" cxnId="{C8C25A1E-A4FA-4013-A0D1-AD737DC8A182}">
      <dgm:prSet/>
      <dgm:spPr/>
      <dgm:t>
        <a:bodyPr/>
        <a:lstStyle/>
        <a:p>
          <a:endParaRPr lang="fr-FR"/>
        </a:p>
      </dgm:t>
    </dgm:pt>
    <dgm:pt modelId="{054E48FD-C7F2-42EF-85AA-50C0108EFA0E}">
      <dgm:prSet custT="1"/>
      <dgm:spPr/>
      <dgm:t>
        <a:bodyPr/>
        <a:lstStyle/>
        <a:p>
          <a:pPr rtl="0"/>
          <a:r>
            <a:rPr lang="fr-CA" sz="1600" dirty="0" smtClean="0">
              <a:solidFill>
                <a:schemeClr val="tx1"/>
              </a:solidFill>
            </a:rPr>
            <a:t>3-Contrôler les signes vitaux et surveiller les signes et symptômes de réactions transfusionnelles </a:t>
          </a:r>
          <a:endParaRPr lang="fr-CA" sz="1600" dirty="0">
            <a:solidFill>
              <a:schemeClr val="tx1"/>
            </a:solidFill>
          </a:endParaRPr>
        </a:p>
      </dgm:t>
    </dgm:pt>
    <dgm:pt modelId="{E4E7AAC8-1081-4B5F-935A-DB6EE80DBBFE}" type="parTrans" cxnId="{DEB33AA3-8EE1-4656-AF8F-FA5053A07D44}">
      <dgm:prSet/>
      <dgm:spPr/>
      <dgm:t>
        <a:bodyPr/>
        <a:lstStyle/>
        <a:p>
          <a:endParaRPr lang="fr-FR"/>
        </a:p>
      </dgm:t>
    </dgm:pt>
    <dgm:pt modelId="{314A27C9-B36F-4ADD-B47F-4760F2371595}" type="sibTrans" cxnId="{DEB33AA3-8EE1-4656-AF8F-FA5053A07D44}">
      <dgm:prSet/>
      <dgm:spPr/>
      <dgm:t>
        <a:bodyPr/>
        <a:lstStyle/>
        <a:p>
          <a:endParaRPr lang="fr-FR"/>
        </a:p>
      </dgm:t>
    </dgm:pt>
    <dgm:pt modelId="{01F7EBA1-04B2-498E-921C-644A06BB0C50}">
      <dgm:prSet custT="1"/>
      <dgm:spPr/>
      <dgm:t>
        <a:bodyPr/>
        <a:lstStyle/>
        <a:p>
          <a:pPr rtl="0"/>
          <a:r>
            <a:rPr lang="fr-CA" sz="1600" dirty="0" smtClean="0">
              <a:solidFill>
                <a:schemeClr val="tx1"/>
              </a:solidFill>
            </a:rPr>
            <a:t>4- Compléter la documentation au dossier et mettre l’avis de réception d’un culot dans la section congé au dossier.</a:t>
          </a:r>
          <a:endParaRPr lang="fr-CA" sz="1600" dirty="0">
            <a:solidFill>
              <a:schemeClr val="tx1"/>
            </a:solidFill>
          </a:endParaRPr>
        </a:p>
      </dgm:t>
    </dgm:pt>
    <dgm:pt modelId="{A78B2C82-545D-4731-A14D-2982026F8891}" type="parTrans" cxnId="{AB5FE015-EF9E-409C-9771-5B5D2D70FE2D}">
      <dgm:prSet/>
      <dgm:spPr/>
      <dgm:t>
        <a:bodyPr/>
        <a:lstStyle/>
        <a:p>
          <a:endParaRPr lang="fr-FR"/>
        </a:p>
      </dgm:t>
    </dgm:pt>
    <dgm:pt modelId="{A1421A4B-72B5-46C6-B158-9CB3F0011BE0}" type="sibTrans" cxnId="{AB5FE015-EF9E-409C-9771-5B5D2D70FE2D}">
      <dgm:prSet/>
      <dgm:spPr/>
      <dgm:t>
        <a:bodyPr/>
        <a:lstStyle/>
        <a:p>
          <a:endParaRPr lang="fr-FR"/>
        </a:p>
      </dgm:t>
    </dgm:pt>
    <dgm:pt modelId="{9ED359FA-C42D-44D7-8A3C-00E4DA8ADD84}">
      <dgm:prSet custT="1"/>
      <dgm:spPr/>
      <dgm:t>
        <a:bodyPr/>
        <a:lstStyle/>
        <a:p>
          <a:pPr rtl="0"/>
          <a:r>
            <a:rPr lang="fr-CA" sz="1600" dirty="0" smtClean="0">
              <a:solidFill>
                <a:schemeClr val="tx1"/>
              </a:solidFill>
            </a:rPr>
            <a:t>5- Conserver le sac du produit sanguin  durant 4 heures </a:t>
          </a:r>
          <a:endParaRPr lang="fr-CA" sz="1600" dirty="0">
            <a:solidFill>
              <a:schemeClr val="tx1"/>
            </a:solidFill>
          </a:endParaRPr>
        </a:p>
      </dgm:t>
    </dgm:pt>
    <dgm:pt modelId="{860086A4-6B89-4DDD-97F6-4C1D436F1934}" type="parTrans" cxnId="{1E85ABA8-D749-48FE-AE39-886AA49F69FC}">
      <dgm:prSet/>
      <dgm:spPr/>
      <dgm:t>
        <a:bodyPr/>
        <a:lstStyle/>
        <a:p>
          <a:endParaRPr lang="fr-FR"/>
        </a:p>
      </dgm:t>
    </dgm:pt>
    <dgm:pt modelId="{B12CE254-4071-42A3-A167-56ECDCD43A1D}" type="sibTrans" cxnId="{1E85ABA8-D749-48FE-AE39-886AA49F69FC}">
      <dgm:prSet/>
      <dgm:spPr/>
      <dgm:t>
        <a:bodyPr/>
        <a:lstStyle/>
        <a:p>
          <a:endParaRPr lang="fr-FR"/>
        </a:p>
      </dgm:t>
    </dgm:pt>
    <dgm:pt modelId="{3FD716EC-230A-4D84-A170-D0D9C1105651}" type="pres">
      <dgm:prSet presAssocID="{1A379E20-AB59-4938-8537-C22478F8AA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FE84E87-5DF0-4423-9DD4-081D17978050}" type="pres">
      <dgm:prSet presAssocID="{87EA0F5F-F822-4CDB-A31E-BDD9FC5C98B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729BC03-6958-4468-9CB8-4FD1B6468368}" type="pres">
      <dgm:prSet presAssocID="{5D6AFA59-7333-4B37-84AB-DD153C205D36}" presName="spacer" presStyleCnt="0"/>
      <dgm:spPr/>
    </dgm:pt>
    <dgm:pt modelId="{F593AD3B-7DF6-424A-ADE4-F1BD1AC3F207}" type="pres">
      <dgm:prSet presAssocID="{0AEFE827-4F8D-4B7B-BF2A-769E7722306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D87EE75-C82E-43FE-85D0-C269D194C806}" type="pres">
      <dgm:prSet presAssocID="{428ED9AF-23E1-4779-B5D3-85BA1C0F57E3}" presName="spacer" presStyleCnt="0"/>
      <dgm:spPr/>
    </dgm:pt>
    <dgm:pt modelId="{9F012D47-6969-4DD0-8800-66EAB893896F}" type="pres">
      <dgm:prSet presAssocID="{ACB66A57-A33D-42CF-B7F4-C74242E24AE5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D535F5C-2CAD-4E73-A28F-1D0C6658D762}" type="pres">
      <dgm:prSet presAssocID="{347A241E-5777-4FF9-9494-1E07E9AA1146}" presName="spacer" presStyleCnt="0"/>
      <dgm:spPr/>
    </dgm:pt>
    <dgm:pt modelId="{AAEC4F9A-6A63-4B27-8BA9-84256F6DA8DD}" type="pres">
      <dgm:prSet presAssocID="{054E48FD-C7F2-42EF-85AA-50C0108EFA0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E1F3A79-BB1A-4000-9472-67E6C7AAFD17}" type="pres">
      <dgm:prSet presAssocID="{314A27C9-B36F-4ADD-B47F-4760F2371595}" presName="spacer" presStyleCnt="0"/>
      <dgm:spPr/>
    </dgm:pt>
    <dgm:pt modelId="{4FF0AFA5-423C-4DA5-8D5C-008ACC278014}" type="pres">
      <dgm:prSet presAssocID="{01F7EBA1-04B2-498E-921C-644A06BB0C5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DF1E1DC-E1BA-4F7D-A46C-97FFD38F8428}" type="pres">
      <dgm:prSet presAssocID="{A1421A4B-72B5-46C6-B158-9CB3F0011BE0}" presName="spacer" presStyleCnt="0"/>
      <dgm:spPr/>
    </dgm:pt>
    <dgm:pt modelId="{0DF5E982-2871-4C64-9714-97868F09A0D2}" type="pres">
      <dgm:prSet presAssocID="{9ED359FA-C42D-44D7-8A3C-00E4DA8ADD84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908F713-C216-497A-937B-F6A60434474A}" srcId="{1A379E20-AB59-4938-8537-C22478F8AA1E}" destId="{0AEFE827-4F8D-4B7B-BF2A-769E7722306B}" srcOrd="1" destOrd="0" parTransId="{3A9E98AE-3DF4-4112-943B-43B780F8F045}" sibTransId="{428ED9AF-23E1-4779-B5D3-85BA1C0F57E3}"/>
    <dgm:cxn modelId="{503A73A7-42CE-4EDE-929E-60EF1C1A8E16}" type="presOf" srcId="{ACB66A57-A33D-42CF-B7F4-C74242E24AE5}" destId="{9F012D47-6969-4DD0-8800-66EAB893896F}" srcOrd="0" destOrd="0" presId="urn:microsoft.com/office/officeart/2005/8/layout/vList2"/>
    <dgm:cxn modelId="{AB5FE015-EF9E-409C-9771-5B5D2D70FE2D}" srcId="{1A379E20-AB59-4938-8537-C22478F8AA1E}" destId="{01F7EBA1-04B2-498E-921C-644A06BB0C50}" srcOrd="4" destOrd="0" parTransId="{A78B2C82-545D-4731-A14D-2982026F8891}" sibTransId="{A1421A4B-72B5-46C6-B158-9CB3F0011BE0}"/>
    <dgm:cxn modelId="{0ABBBE6E-7D47-42E5-807E-78349C700D10}" type="presOf" srcId="{9ED359FA-C42D-44D7-8A3C-00E4DA8ADD84}" destId="{0DF5E982-2871-4C64-9714-97868F09A0D2}" srcOrd="0" destOrd="0" presId="urn:microsoft.com/office/officeart/2005/8/layout/vList2"/>
    <dgm:cxn modelId="{C8C25A1E-A4FA-4013-A0D1-AD737DC8A182}" srcId="{1A379E20-AB59-4938-8537-C22478F8AA1E}" destId="{ACB66A57-A33D-42CF-B7F4-C74242E24AE5}" srcOrd="2" destOrd="0" parTransId="{D5291759-F658-4615-9354-640A5884F31F}" sibTransId="{347A241E-5777-4FF9-9494-1E07E9AA1146}"/>
    <dgm:cxn modelId="{DEB33AA3-8EE1-4656-AF8F-FA5053A07D44}" srcId="{1A379E20-AB59-4938-8537-C22478F8AA1E}" destId="{054E48FD-C7F2-42EF-85AA-50C0108EFA0E}" srcOrd="3" destOrd="0" parTransId="{E4E7AAC8-1081-4B5F-935A-DB6EE80DBBFE}" sibTransId="{314A27C9-B36F-4ADD-B47F-4760F2371595}"/>
    <dgm:cxn modelId="{7C9A0E26-AA4E-466E-BBB5-6E3D759DA530}" type="presOf" srcId="{01F7EBA1-04B2-498E-921C-644A06BB0C50}" destId="{4FF0AFA5-423C-4DA5-8D5C-008ACC278014}" srcOrd="0" destOrd="0" presId="urn:microsoft.com/office/officeart/2005/8/layout/vList2"/>
    <dgm:cxn modelId="{74D72885-9781-4158-BC88-E181681A2D31}" type="presOf" srcId="{87EA0F5F-F822-4CDB-A31E-BDD9FC5C98BE}" destId="{5FE84E87-5DF0-4423-9DD4-081D17978050}" srcOrd="0" destOrd="0" presId="urn:microsoft.com/office/officeart/2005/8/layout/vList2"/>
    <dgm:cxn modelId="{C9C4C62D-FA41-4D57-B4C6-26B890E3742E}" type="presOf" srcId="{1A379E20-AB59-4938-8537-C22478F8AA1E}" destId="{3FD716EC-230A-4D84-A170-D0D9C1105651}" srcOrd="0" destOrd="0" presId="urn:microsoft.com/office/officeart/2005/8/layout/vList2"/>
    <dgm:cxn modelId="{1E85ABA8-D749-48FE-AE39-886AA49F69FC}" srcId="{1A379E20-AB59-4938-8537-C22478F8AA1E}" destId="{9ED359FA-C42D-44D7-8A3C-00E4DA8ADD84}" srcOrd="5" destOrd="0" parTransId="{860086A4-6B89-4DDD-97F6-4C1D436F1934}" sibTransId="{B12CE254-4071-42A3-A167-56ECDCD43A1D}"/>
    <dgm:cxn modelId="{BEAE7310-5DCC-4CB3-ACBE-C0DBEAF917DF}" srcId="{1A379E20-AB59-4938-8537-C22478F8AA1E}" destId="{87EA0F5F-F822-4CDB-A31E-BDD9FC5C98BE}" srcOrd="0" destOrd="0" parTransId="{32496AC7-D406-4B3B-A00D-DE6FEB471E14}" sibTransId="{5D6AFA59-7333-4B37-84AB-DD153C205D36}"/>
    <dgm:cxn modelId="{B3453056-10EC-4C21-89FF-A2FC3A1313BD}" type="presOf" srcId="{054E48FD-C7F2-42EF-85AA-50C0108EFA0E}" destId="{AAEC4F9A-6A63-4B27-8BA9-84256F6DA8DD}" srcOrd="0" destOrd="0" presId="urn:microsoft.com/office/officeart/2005/8/layout/vList2"/>
    <dgm:cxn modelId="{B80309E6-CBD9-461F-8665-33917B23719B}" type="presOf" srcId="{0AEFE827-4F8D-4B7B-BF2A-769E7722306B}" destId="{F593AD3B-7DF6-424A-ADE4-F1BD1AC3F207}" srcOrd="0" destOrd="0" presId="urn:microsoft.com/office/officeart/2005/8/layout/vList2"/>
    <dgm:cxn modelId="{EBB97ED7-8259-48A7-AA67-8021AC1A628B}" type="presParOf" srcId="{3FD716EC-230A-4D84-A170-D0D9C1105651}" destId="{5FE84E87-5DF0-4423-9DD4-081D17978050}" srcOrd="0" destOrd="0" presId="urn:microsoft.com/office/officeart/2005/8/layout/vList2"/>
    <dgm:cxn modelId="{D6A8490B-9A32-4599-876A-E6B322A59F9F}" type="presParOf" srcId="{3FD716EC-230A-4D84-A170-D0D9C1105651}" destId="{D729BC03-6958-4468-9CB8-4FD1B6468368}" srcOrd="1" destOrd="0" presId="urn:microsoft.com/office/officeart/2005/8/layout/vList2"/>
    <dgm:cxn modelId="{7F99C100-EAA6-45F3-BA71-6C52DA702590}" type="presParOf" srcId="{3FD716EC-230A-4D84-A170-D0D9C1105651}" destId="{F593AD3B-7DF6-424A-ADE4-F1BD1AC3F207}" srcOrd="2" destOrd="0" presId="urn:microsoft.com/office/officeart/2005/8/layout/vList2"/>
    <dgm:cxn modelId="{5270B753-FB42-4672-8032-BEC812F0D6BB}" type="presParOf" srcId="{3FD716EC-230A-4D84-A170-D0D9C1105651}" destId="{1D87EE75-C82E-43FE-85D0-C269D194C806}" srcOrd="3" destOrd="0" presId="urn:microsoft.com/office/officeart/2005/8/layout/vList2"/>
    <dgm:cxn modelId="{5B229E0E-E82E-46A5-B28C-E3C65F886B80}" type="presParOf" srcId="{3FD716EC-230A-4D84-A170-D0D9C1105651}" destId="{9F012D47-6969-4DD0-8800-66EAB893896F}" srcOrd="4" destOrd="0" presId="urn:microsoft.com/office/officeart/2005/8/layout/vList2"/>
    <dgm:cxn modelId="{FBB6B83E-195C-4536-B280-55F6C234DAF1}" type="presParOf" srcId="{3FD716EC-230A-4D84-A170-D0D9C1105651}" destId="{1D535F5C-2CAD-4E73-A28F-1D0C6658D762}" srcOrd="5" destOrd="0" presId="urn:microsoft.com/office/officeart/2005/8/layout/vList2"/>
    <dgm:cxn modelId="{0B2CB786-A78D-4710-AEB4-3388468151C2}" type="presParOf" srcId="{3FD716EC-230A-4D84-A170-D0D9C1105651}" destId="{AAEC4F9A-6A63-4B27-8BA9-84256F6DA8DD}" srcOrd="6" destOrd="0" presId="urn:microsoft.com/office/officeart/2005/8/layout/vList2"/>
    <dgm:cxn modelId="{8605A61F-8066-4CD5-BF8B-DF94B331FC83}" type="presParOf" srcId="{3FD716EC-230A-4D84-A170-D0D9C1105651}" destId="{2E1F3A79-BB1A-4000-9472-67E6C7AAFD17}" srcOrd="7" destOrd="0" presId="urn:microsoft.com/office/officeart/2005/8/layout/vList2"/>
    <dgm:cxn modelId="{67559674-296C-4826-8AA0-27522F6292B9}" type="presParOf" srcId="{3FD716EC-230A-4D84-A170-D0D9C1105651}" destId="{4FF0AFA5-423C-4DA5-8D5C-008ACC278014}" srcOrd="8" destOrd="0" presId="urn:microsoft.com/office/officeart/2005/8/layout/vList2"/>
    <dgm:cxn modelId="{E497E8A8-3D79-41B2-A717-114AEB21FDDC}" type="presParOf" srcId="{3FD716EC-230A-4D84-A170-D0D9C1105651}" destId="{3DF1E1DC-E1BA-4F7D-A46C-97FFD38F8428}" srcOrd="9" destOrd="0" presId="urn:microsoft.com/office/officeart/2005/8/layout/vList2"/>
    <dgm:cxn modelId="{EE2ABF78-4A01-43E4-A73C-67782F7F7079}" type="presParOf" srcId="{3FD716EC-230A-4D84-A170-D0D9C1105651}" destId="{0DF5E982-2871-4C64-9714-97868F09A0D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91B171-9B8D-4117-95F5-6E62AC4F1E64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9E469F20-AB9F-401C-9210-D91F0206E229}">
      <dgm:prSet phldrT="[Texte]"/>
      <dgm:spPr/>
      <dgm:t>
        <a:bodyPr/>
        <a:lstStyle/>
        <a:p>
          <a:r>
            <a:rPr lang="fr-CA" smtClean="0">
              <a:latin typeface="+mn-lt"/>
              <a:cs typeface="Arial" panose="020B0604020202020204" pitchFamily="34" charset="0"/>
            </a:rPr>
            <a:t>Urgence</a:t>
          </a:r>
          <a:endParaRPr lang="fr-CA" dirty="0">
            <a:latin typeface="+mn-lt"/>
            <a:cs typeface="Arial" panose="020B0604020202020204" pitchFamily="34" charset="0"/>
          </a:endParaRPr>
        </a:p>
      </dgm:t>
    </dgm:pt>
    <dgm:pt modelId="{A0BC73FB-E39E-4ED9-B558-4BBB786633EB}" type="parTrans" cxnId="{6D4B4A9A-C35C-48DB-AF89-008BC5E10652}">
      <dgm:prSet/>
      <dgm:spPr/>
      <dgm:t>
        <a:bodyPr/>
        <a:lstStyle/>
        <a:p>
          <a:endParaRPr lang="fr-CA"/>
        </a:p>
      </dgm:t>
    </dgm:pt>
    <dgm:pt modelId="{E6C728A8-21D1-4ED0-96AB-CC0EE66A7942}" type="sibTrans" cxnId="{6D4B4A9A-C35C-48DB-AF89-008BC5E10652}">
      <dgm:prSet/>
      <dgm:spPr/>
      <dgm:t>
        <a:bodyPr/>
        <a:lstStyle/>
        <a:p>
          <a:endParaRPr lang="fr-CA"/>
        </a:p>
      </dgm:t>
    </dgm:pt>
    <dgm:pt modelId="{13176F52-7F6D-49FB-8A2D-CDAB9F49619C}">
      <dgm:prSet phldrT="[Texte]"/>
      <dgm:spPr/>
      <dgm:t>
        <a:bodyPr/>
        <a:lstStyle/>
        <a:p>
          <a:r>
            <a:rPr lang="fr-CA" smtClean="0">
              <a:latin typeface="+mn-lt"/>
              <a:cs typeface="Arial" panose="020B0604020202020204" pitchFamily="34" charset="0"/>
            </a:rPr>
            <a:t>Unité de soins</a:t>
          </a:r>
          <a:endParaRPr lang="fr-CA" dirty="0">
            <a:latin typeface="+mn-lt"/>
            <a:cs typeface="Arial" panose="020B0604020202020204" pitchFamily="34" charset="0"/>
          </a:endParaRPr>
        </a:p>
      </dgm:t>
    </dgm:pt>
    <dgm:pt modelId="{F94ABA96-381E-47A8-A331-B4FD16716F71}" type="parTrans" cxnId="{D8E906A2-F925-4979-8722-AD47A9594966}">
      <dgm:prSet/>
      <dgm:spPr/>
      <dgm:t>
        <a:bodyPr/>
        <a:lstStyle/>
        <a:p>
          <a:endParaRPr lang="fr-CA"/>
        </a:p>
      </dgm:t>
    </dgm:pt>
    <dgm:pt modelId="{20A66C3B-7806-4756-A27E-51AE2C468719}" type="sibTrans" cxnId="{D8E906A2-F925-4979-8722-AD47A9594966}">
      <dgm:prSet/>
      <dgm:spPr/>
      <dgm:t>
        <a:bodyPr/>
        <a:lstStyle/>
        <a:p>
          <a:endParaRPr lang="fr-CA"/>
        </a:p>
      </dgm:t>
    </dgm:pt>
    <dgm:pt modelId="{8B618F03-F3B6-49E6-9D70-B745F9C6C515}" type="pres">
      <dgm:prSet presAssocID="{E491B171-9B8D-4117-95F5-6E62AC4F1E64}" presName="Name0" presStyleCnt="0">
        <dgm:presLayoutVars>
          <dgm:dir/>
          <dgm:animLvl val="lvl"/>
          <dgm:resizeHandles val="exact"/>
        </dgm:presLayoutVars>
      </dgm:prSet>
      <dgm:spPr/>
    </dgm:pt>
    <dgm:pt modelId="{B7E40C4A-41D3-486E-B381-E8590A3738D5}" type="pres">
      <dgm:prSet presAssocID="{9E469F20-AB9F-401C-9210-D91F0206E229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943136-8EC0-474F-878D-F7E69C53D9A9}" type="pres">
      <dgm:prSet presAssocID="{E6C728A8-21D1-4ED0-96AB-CC0EE66A7942}" presName="parTxOnlySpace" presStyleCnt="0"/>
      <dgm:spPr/>
    </dgm:pt>
    <dgm:pt modelId="{21AD135D-92D7-423E-BB00-0C74CC578865}" type="pres">
      <dgm:prSet presAssocID="{13176F52-7F6D-49FB-8A2D-CDAB9F49619C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8E906A2-F925-4979-8722-AD47A9594966}" srcId="{E491B171-9B8D-4117-95F5-6E62AC4F1E64}" destId="{13176F52-7F6D-49FB-8A2D-CDAB9F49619C}" srcOrd="1" destOrd="0" parTransId="{F94ABA96-381E-47A8-A331-B4FD16716F71}" sibTransId="{20A66C3B-7806-4756-A27E-51AE2C468719}"/>
    <dgm:cxn modelId="{6D4B4A9A-C35C-48DB-AF89-008BC5E10652}" srcId="{E491B171-9B8D-4117-95F5-6E62AC4F1E64}" destId="{9E469F20-AB9F-401C-9210-D91F0206E229}" srcOrd="0" destOrd="0" parTransId="{A0BC73FB-E39E-4ED9-B558-4BBB786633EB}" sibTransId="{E6C728A8-21D1-4ED0-96AB-CC0EE66A7942}"/>
    <dgm:cxn modelId="{252B7CA7-B6BC-4B9C-8EF9-E9D21E00F321}" type="presOf" srcId="{9E469F20-AB9F-401C-9210-D91F0206E229}" destId="{B7E40C4A-41D3-486E-B381-E8590A3738D5}" srcOrd="0" destOrd="0" presId="urn:microsoft.com/office/officeart/2005/8/layout/chevron1"/>
    <dgm:cxn modelId="{7C0832BC-B0FB-490E-9237-C95620BB5BCD}" type="presOf" srcId="{13176F52-7F6D-49FB-8A2D-CDAB9F49619C}" destId="{21AD135D-92D7-423E-BB00-0C74CC578865}" srcOrd="0" destOrd="0" presId="urn:microsoft.com/office/officeart/2005/8/layout/chevron1"/>
    <dgm:cxn modelId="{A3833108-19E6-4611-B4F7-E3BC2A7E4F8D}" type="presOf" srcId="{E491B171-9B8D-4117-95F5-6E62AC4F1E64}" destId="{8B618F03-F3B6-49E6-9D70-B745F9C6C515}" srcOrd="0" destOrd="0" presId="urn:microsoft.com/office/officeart/2005/8/layout/chevron1"/>
    <dgm:cxn modelId="{D070C48E-78D9-4922-824E-05D33FDA7D78}" type="presParOf" srcId="{8B618F03-F3B6-49E6-9D70-B745F9C6C515}" destId="{B7E40C4A-41D3-486E-B381-E8590A3738D5}" srcOrd="0" destOrd="0" presId="urn:microsoft.com/office/officeart/2005/8/layout/chevron1"/>
    <dgm:cxn modelId="{710E91F4-2C7F-40E4-AE1F-2696B17FE3FC}" type="presParOf" srcId="{8B618F03-F3B6-49E6-9D70-B745F9C6C515}" destId="{E7943136-8EC0-474F-878D-F7E69C53D9A9}" srcOrd="1" destOrd="0" presId="urn:microsoft.com/office/officeart/2005/8/layout/chevron1"/>
    <dgm:cxn modelId="{A0264177-3785-4186-B7F2-CAF54182CBC0}" type="presParOf" srcId="{8B618F03-F3B6-49E6-9D70-B745F9C6C515}" destId="{21AD135D-92D7-423E-BB00-0C74CC578865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91B171-9B8D-4117-95F5-6E62AC4F1E64}" type="doc">
      <dgm:prSet loTypeId="urn:microsoft.com/office/officeart/2005/8/layout/vProcess5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9E469F20-AB9F-401C-9210-D91F0206E229}">
      <dgm:prSet phldrT="[Texte]" custT="1"/>
      <dgm:spPr/>
      <dgm:t>
        <a:bodyPr/>
        <a:lstStyle/>
        <a:p>
          <a:r>
            <a:rPr lang="fr-CA" sz="1600" dirty="0" smtClean="0">
              <a:latin typeface="+mn-lt"/>
              <a:cs typeface="Arial" panose="020B0604020202020204" pitchFamily="34" charset="0"/>
            </a:rPr>
            <a:t>Rencontre avec le chirurgien </a:t>
          </a:r>
          <a:endParaRPr lang="fr-CA" sz="1600" dirty="0">
            <a:latin typeface="+mn-lt"/>
            <a:cs typeface="Arial" panose="020B0604020202020204" pitchFamily="34" charset="0"/>
          </a:endParaRPr>
        </a:p>
      </dgm:t>
    </dgm:pt>
    <dgm:pt modelId="{A0BC73FB-E39E-4ED9-B558-4BBB786633EB}" type="parTrans" cxnId="{6D4B4A9A-C35C-48DB-AF89-008BC5E10652}">
      <dgm:prSet/>
      <dgm:spPr/>
      <dgm:t>
        <a:bodyPr/>
        <a:lstStyle/>
        <a:p>
          <a:endParaRPr lang="fr-CA"/>
        </a:p>
      </dgm:t>
    </dgm:pt>
    <dgm:pt modelId="{E6C728A8-21D1-4ED0-96AB-CC0EE66A7942}" type="sibTrans" cxnId="{6D4B4A9A-C35C-48DB-AF89-008BC5E10652}">
      <dgm:prSet/>
      <dgm:spPr/>
      <dgm:t>
        <a:bodyPr/>
        <a:lstStyle/>
        <a:p>
          <a:endParaRPr lang="fr-CA"/>
        </a:p>
      </dgm:t>
    </dgm:pt>
    <dgm:pt modelId="{13176F52-7F6D-49FB-8A2D-CDAB9F49619C}">
      <dgm:prSet phldrT="[Texte]" custT="1"/>
      <dgm:spPr/>
      <dgm:t>
        <a:bodyPr/>
        <a:lstStyle/>
        <a:p>
          <a:r>
            <a:rPr lang="fr-CA" sz="1600" dirty="0" smtClean="0">
              <a:latin typeface="+mn-lt"/>
              <a:cs typeface="Arial" panose="020B0604020202020204" pitchFamily="34" charset="0"/>
            </a:rPr>
            <a:t>Clinique de Préadmission</a:t>
          </a:r>
          <a:endParaRPr lang="fr-CA" sz="1600" dirty="0">
            <a:latin typeface="+mn-lt"/>
            <a:cs typeface="Arial" panose="020B0604020202020204" pitchFamily="34" charset="0"/>
          </a:endParaRPr>
        </a:p>
      </dgm:t>
    </dgm:pt>
    <dgm:pt modelId="{F94ABA96-381E-47A8-A331-B4FD16716F71}" type="parTrans" cxnId="{D8E906A2-F925-4979-8722-AD47A9594966}">
      <dgm:prSet/>
      <dgm:spPr/>
      <dgm:t>
        <a:bodyPr/>
        <a:lstStyle/>
        <a:p>
          <a:endParaRPr lang="fr-CA"/>
        </a:p>
      </dgm:t>
    </dgm:pt>
    <dgm:pt modelId="{20A66C3B-7806-4756-A27E-51AE2C468719}" type="sibTrans" cxnId="{D8E906A2-F925-4979-8722-AD47A9594966}">
      <dgm:prSet/>
      <dgm:spPr/>
      <dgm:t>
        <a:bodyPr/>
        <a:lstStyle/>
        <a:p>
          <a:endParaRPr lang="fr-CA"/>
        </a:p>
      </dgm:t>
    </dgm:pt>
    <dgm:pt modelId="{9A894955-BAD3-4E7B-9BF7-ABC7DBE06FE8}">
      <dgm:prSet custT="1"/>
      <dgm:spPr/>
      <dgm:t>
        <a:bodyPr/>
        <a:lstStyle/>
        <a:p>
          <a:r>
            <a:rPr lang="fr-FR" sz="1600" dirty="0" smtClean="0">
              <a:latin typeface="+mn-lt"/>
              <a:cs typeface="Arial" panose="020B0604020202020204" pitchFamily="34" charset="0"/>
            </a:rPr>
            <a:t>Admission</a:t>
          </a:r>
          <a:r>
            <a:rPr lang="fr-FR" sz="1600" baseline="0" dirty="0" smtClean="0">
              <a:latin typeface="+mn-lt"/>
              <a:cs typeface="Arial" panose="020B0604020202020204" pitchFamily="34" charset="0"/>
            </a:rPr>
            <a:t> le jour de la chirurgie</a:t>
          </a:r>
          <a:endParaRPr lang="fr-FR" sz="1600" dirty="0" smtClean="0">
            <a:latin typeface="+mn-lt"/>
            <a:cs typeface="Arial" panose="020B0604020202020204" pitchFamily="34" charset="0"/>
          </a:endParaRPr>
        </a:p>
      </dgm:t>
    </dgm:pt>
    <dgm:pt modelId="{21FE8726-EF71-488F-ACBD-6EFE65F43EA1}" type="parTrans" cxnId="{D5DBA511-E6CE-460B-850B-0E7FC49E1475}">
      <dgm:prSet/>
      <dgm:spPr/>
      <dgm:t>
        <a:bodyPr/>
        <a:lstStyle/>
        <a:p>
          <a:endParaRPr lang="fr-FR"/>
        </a:p>
      </dgm:t>
    </dgm:pt>
    <dgm:pt modelId="{3084AB06-F56E-4DA9-BEBB-416D72261E04}" type="sibTrans" cxnId="{D5DBA511-E6CE-460B-850B-0E7FC49E1475}">
      <dgm:prSet/>
      <dgm:spPr/>
      <dgm:t>
        <a:bodyPr/>
        <a:lstStyle/>
        <a:p>
          <a:endParaRPr lang="fr-FR"/>
        </a:p>
      </dgm:t>
    </dgm:pt>
    <dgm:pt modelId="{2CFFBE65-E2D0-40B2-807B-403725248BFE}">
      <dgm:prSet phldrT="[Texte]" custT="1"/>
      <dgm:spPr/>
      <dgm:t>
        <a:bodyPr/>
        <a:lstStyle/>
        <a:p>
          <a:r>
            <a:rPr lang="fr-CA" sz="1600" dirty="0" smtClean="0">
              <a:latin typeface="+mn-lt"/>
              <a:cs typeface="Arial" panose="020B0604020202020204" pitchFamily="34" charset="0"/>
            </a:rPr>
            <a:t>Unité</a:t>
          </a:r>
          <a:r>
            <a:rPr lang="fr-CA" sz="1600" baseline="0" dirty="0" smtClean="0">
              <a:latin typeface="+mn-lt"/>
              <a:cs typeface="Arial" panose="020B0604020202020204" pitchFamily="34" charset="0"/>
            </a:rPr>
            <a:t> de soins ou CDJ</a:t>
          </a:r>
        </a:p>
        <a:p>
          <a:r>
            <a:rPr lang="fr-CA" sz="1600" baseline="0" dirty="0" smtClean="0">
              <a:latin typeface="+mn-lt"/>
              <a:cs typeface="Arial" panose="020B0604020202020204" pitchFamily="34" charset="0"/>
            </a:rPr>
            <a:t>En postopératoire</a:t>
          </a:r>
          <a:endParaRPr lang="fr-CA" sz="1600" dirty="0">
            <a:latin typeface="+mn-lt"/>
            <a:cs typeface="Arial" panose="020B0604020202020204" pitchFamily="34" charset="0"/>
          </a:endParaRPr>
        </a:p>
      </dgm:t>
    </dgm:pt>
    <dgm:pt modelId="{B51DD1E5-948D-4981-BADF-8DB565871F13}" type="parTrans" cxnId="{8EE6C8E5-A38E-42CB-90C1-4C3D8302436E}">
      <dgm:prSet/>
      <dgm:spPr/>
      <dgm:t>
        <a:bodyPr/>
        <a:lstStyle/>
        <a:p>
          <a:endParaRPr lang="fr-FR"/>
        </a:p>
      </dgm:t>
    </dgm:pt>
    <dgm:pt modelId="{98A4367B-175C-4B28-AD8B-37C18ABCF328}" type="sibTrans" cxnId="{8EE6C8E5-A38E-42CB-90C1-4C3D8302436E}">
      <dgm:prSet/>
      <dgm:spPr/>
      <dgm:t>
        <a:bodyPr/>
        <a:lstStyle/>
        <a:p>
          <a:endParaRPr lang="fr-FR"/>
        </a:p>
      </dgm:t>
    </dgm:pt>
    <dgm:pt modelId="{4C04223F-1142-499A-869A-3029B52EFCA1}" type="pres">
      <dgm:prSet presAssocID="{E491B171-9B8D-4117-95F5-6E62AC4F1E6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3735E24-9253-4F18-91A7-2D88EBE6B126}" type="pres">
      <dgm:prSet presAssocID="{E491B171-9B8D-4117-95F5-6E62AC4F1E64}" presName="dummyMaxCanvas" presStyleCnt="0">
        <dgm:presLayoutVars/>
      </dgm:prSet>
      <dgm:spPr/>
      <dgm:t>
        <a:bodyPr/>
        <a:lstStyle/>
        <a:p>
          <a:endParaRPr lang="fr-FR"/>
        </a:p>
      </dgm:t>
    </dgm:pt>
    <dgm:pt modelId="{F72BA208-5183-4588-A067-33F6D585566F}" type="pres">
      <dgm:prSet presAssocID="{E491B171-9B8D-4117-95F5-6E62AC4F1E64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D6F85E5-266E-4CBF-8ADE-B16655D5F0BA}" type="pres">
      <dgm:prSet presAssocID="{E491B171-9B8D-4117-95F5-6E62AC4F1E64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E3074F0-0729-4FB5-9716-F293960BC39F}" type="pres">
      <dgm:prSet presAssocID="{E491B171-9B8D-4117-95F5-6E62AC4F1E64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088B69-70CB-4082-A4F0-281618441050}" type="pres">
      <dgm:prSet presAssocID="{E491B171-9B8D-4117-95F5-6E62AC4F1E64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5732908-9641-4382-BDE9-88240F7F5413}" type="pres">
      <dgm:prSet presAssocID="{E491B171-9B8D-4117-95F5-6E62AC4F1E64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DEC8184-2AEF-487A-909F-70F4CD617395}" type="pres">
      <dgm:prSet presAssocID="{E491B171-9B8D-4117-95F5-6E62AC4F1E64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8DBE972-030C-4F94-B2EC-7012645722BE}" type="pres">
      <dgm:prSet presAssocID="{E491B171-9B8D-4117-95F5-6E62AC4F1E64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950329C-BEC6-4F4A-A14A-5C1400120291}" type="pres">
      <dgm:prSet presAssocID="{E491B171-9B8D-4117-95F5-6E62AC4F1E6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2987B2-5F70-4B22-8FBF-356BBE2B779D}" type="pres">
      <dgm:prSet presAssocID="{E491B171-9B8D-4117-95F5-6E62AC4F1E6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33E99F8-4E26-4549-9DBF-4D580A592A61}" type="pres">
      <dgm:prSet presAssocID="{E491B171-9B8D-4117-95F5-6E62AC4F1E6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4E30E66-53D2-4027-B549-AD17DA353A32}" type="pres">
      <dgm:prSet presAssocID="{E491B171-9B8D-4117-95F5-6E62AC4F1E6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7CDB2E1-C839-4D0E-B297-69DA3A6DE637}" type="presOf" srcId="{13176F52-7F6D-49FB-8A2D-CDAB9F49619C}" destId="{EF2987B2-5F70-4B22-8FBF-356BBE2B779D}" srcOrd="1" destOrd="0" presId="urn:microsoft.com/office/officeart/2005/8/layout/vProcess5"/>
    <dgm:cxn modelId="{D8E906A2-F925-4979-8722-AD47A9594966}" srcId="{E491B171-9B8D-4117-95F5-6E62AC4F1E64}" destId="{13176F52-7F6D-49FB-8A2D-CDAB9F49619C}" srcOrd="1" destOrd="0" parTransId="{F94ABA96-381E-47A8-A331-B4FD16716F71}" sibTransId="{20A66C3B-7806-4756-A27E-51AE2C468719}"/>
    <dgm:cxn modelId="{42503420-74B3-48FC-8233-2C98E6DD841B}" type="presOf" srcId="{9E469F20-AB9F-401C-9210-D91F0206E229}" destId="{F950329C-BEC6-4F4A-A14A-5C1400120291}" srcOrd="1" destOrd="0" presId="urn:microsoft.com/office/officeart/2005/8/layout/vProcess5"/>
    <dgm:cxn modelId="{9D6E3270-32FE-47F9-BCF2-7D73292A3961}" type="presOf" srcId="{2CFFBE65-E2D0-40B2-807B-403725248BFE}" destId="{E4E30E66-53D2-4027-B549-AD17DA353A32}" srcOrd="1" destOrd="0" presId="urn:microsoft.com/office/officeart/2005/8/layout/vProcess5"/>
    <dgm:cxn modelId="{D5DBA511-E6CE-460B-850B-0E7FC49E1475}" srcId="{E491B171-9B8D-4117-95F5-6E62AC4F1E64}" destId="{9A894955-BAD3-4E7B-9BF7-ABC7DBE06FE8}" srcOrd="2" destOrd="0" parTransId="{21FE8726-EF71-488F-ACBD-6EFE65F43EA1}" sibTransId="{3084AB06-F56E-4DA9-BEBB-416D72261E04}"/>
    <dgm:cxn modelId="{B476F869-B594-4A67-897C-F4FDDD117366}" type="presOf" srcId="{20A66C3B-7806-4756-A27E-51AE2C468719}" destId="{1DEC8184-2AEF-487A-909F-70F4CD617395}" srcOrd="0" destOrd="0" presId="urn:microsoft.com/office/officeart/2005/8/layout/vProcess5"/>
    <dgm:cxn modelId="{F9BD6943-A1BE-4B7C-A584-401DE31D27FE}" type="presOf" srcId="{E491B171-9B8D-4117-95F5-6E62AC4F1E64}" destId="{4C04223F-1142-499A-869A-3029B52EFCA1}" srcOrd="0" destOrd="0" presId="urn:microsoft.com/office/officeart/2005/8/layout/vProcess5"/>
    <dgm:cxn modelId="{17D3032E-0E50-4535-B9F8-5D0C6BAC81A5}" type="presOf" srcId="{9E469F20-AB9F-401C-9210-D91F0206E229}" destId="{F72BA208-5183-4588-A067-33F6D585566F}" srcOrd="0" destOrd="0" presId="urn:microsoft.com/office/officeart/2005/8/layout/vProcess5"/>
    <dgm:cxn modelId="{D487B3BF-2015-4D38-A7D7-D829E763F356}" type="presOf" srcId="{13176F52-7F6D-49FB-8A2D-CDAB9F49619C}" destId="{DD6F85E5-266E-4CBF-8ADE-B16655D5F0BA}" srcOrd="0" destOrd="0" presId="urn:microsoft.com/office/officeart/2005/8/layout/vProcess5"/>
    <dgm:cxn modelId="{DC646C6F-11D5-42B4-B0E0-9F93B4F0C8E5}" type="presOf" srcId="{9A894955-BAD3-4E7B-9BF7-ABC7DBE06FE8}" destId="{2E3074F0-0729-4FB5-9716-F293960BC39F}" srcOrd="0" destOrd="0" presId="urn:microsoft.com/office/officeart/2005/8/layout/vProcess5"/>
    <dgm:cxn modelId="{096D3386-14EE-48CB-9FA7-C48BEF9F85DB}" type="presOf" srcId="{9A894955-BAD3-4E7B-9BF7-ABC7DBE06FE8}" destId="{E33E99F8-4E26-4549-9DBF-4D580A592A61}" srcOrd="1" destOrd="0" presId="urn:microsoft.com/office/officeart/2005/8/layout/vProcess5"/>
    <dgm:cxn modelId="{5F44B751-D667-4034-B061-A18B2956B8FF}" type="presOf" srcId="{E6C728A8-21D1-4ED0-96AB-CC0EE66A7942}" destId="{65732908-9641-4382-BDE9-88240F7F5413}" srcOrd="0" destOrd="0" presId="urn:microsoft.com/office/officeart/2005/8/layout/vProcess5"/>
    <dgm:cxn modelId="{6D4B4A9A-C35C-48DB-AF89-008BC5E10652}" srcId="{E491B171-9B8D-4117-95F5-6E62AC4F1E64}" destId="{9E469F20-AB9F-401C-9210-D91F0206E229}" srcOrd="0" destOrd="0" parTransId="{A0BC73FB-E39E-4ED9-B558-4BBB786633EB}" sibTransId="{E6C728A8-21D1-4ED0-96AB-CC0EE66A7942}"/>
    <dgm:cxn modelId="{8EE6C8E5-A38E-42CB-90C1-4C3D8302436E}" srcId="{E491B171-9B8D-4117-95F5-6E62AC4F1E64}" destId="{2CFFBE65-E2D0-40B2-807B-403725248BFE}" srcOrd="3" destOrd="0" parTransId="{B51DD1E5-948D-4981-BADF-8DB565871F13}" sibTransId="{98A4367B-175C-4B28-AD8B-37C18ABCF328}"/>
    <dgm:cxn modelId="{9DCEA93A-983A-40C8-9D19-88B1E5D7F28B}" type="presOf" srcId="{3084AB06-F56E-4DA9-BEBB-416D72261E04}" destId="{38DBE972-030C-4F94-B2EC-7012645722BE}" srcOrd="0" destOrd="0" presId="urn:microsoft.com/office/officeart/2005/8/layout/vProcess5"/>
    <dgm:cxn modelId="{1A626A5E-15CC-4293-97C6-6A301F7E6D1A}" type="presOf" srcId="{2CFFBE65-E2D0-40B2-807B-403725248BFE}" destId="{07088B69-70CB-4082-A4F0-281618441050}" srcOrd="0" destOrd="0" presId="urn:microsoft.com/office/officeart/2005/8/layout/vProcess5"/>
    <dgm:cxn modelId="{F33BC395-BDB2-4EFF-AED0-C4CBD9AA025F}" type="presParOf" srcId="{4C04223F-1142-499A-869A-3029B52EFCA1}" destId="{33735E24-9253-4F18-91A7-2D88EBE6B126}" srcOrd="0" destOrd="0" presId="urn:microsoft.com/office/officeart/2005/8/layout/vProcess5"/>
    <dgm:cxn modelId="{63A0D9BE-5525-4D49-AB8A-1CF6ED924081}" type="presParOf" srcId="{4C04223F-1142-499A-869A-3029B52EFCA1}" destId="{F72BA208-5183-4588-A067-33F6D585566F}" srcOrd="1" destOrd="0" presId="urn:microsoft.com/office/officeart/2005/8/layout/vProcess5"/>
    <dgm:cxn modelId="{EB5D8C39-57A9-42D7-893E-04CD1F4318BA}" type="presParOf" srcId="{4C04223F-1142-499A-869A-3029B52EFCA1}" destId="{DD6F85E5-266E-4CBF-8ADE-B16655D5F0BA}" srcOrd="2" destOrd="0" presId="urn:microsoft.com/office/officeart/2005/8/layout/vProcess5"/>
    <dgm:cxn modelId="{DD1CD22A-6649-4FB9-8825-A19C37B9D1A4}" type="presParOf" srcId="{4C04223F-1142-499A-869A-3029B52EFCA1}" destId="{2E3074F0-0729-4FB5-9716-F293960BC39F}" srcOrd="3" destOrd="0" presId="urn:microsoft.com/office/officeart/2005/8/layout/vProcess5"/>
    <dgm:cxn modelId="{8665257D-29E1-4199-884F-8BDDD4DE7986}" type="presParOf" srcId="{4C04223F-1142-499A-869A-3029B52EFCA1}" destId="{07088B69-70CB-4082-A4F0-281618441050}" srcOrd="4" destOrd="0" presId="urn:microsoft.com/office/officeart/2005/8/layout/vProcess5"/>
    <dgm:cxn modelId="{D6CCF40A-5B90-4431-96AF-EA182A11668E}" type="presParOf" srcId="{4C04223F-1142-499A-869A-3029B52EFCA1}" destId="{65732908-9641-4382-BDE9-88240F7F5413}" srcOrd="5" destOrd="0" presId="urn:microsoft.com/office/officeart/2005/8/layout/vProcess5"/>
    <dgm:cxn modelId="{7715EF3D-ADC4-4686-921C-CBEC41B1997A}" type="presParOf" srcId="{4C04223F-1142-499A-869A-3029B52EFCA1}" destId="{1DEC8184-2AEF-487A-909F-70F4CD617395}" srcOrd="6" destOrd="0" presId="urn:microsoft.com/office/officeart/2005/8/layout/vProcess5"/>
    <dgm:cxn modelId="{355D0A08-123F-4CDB-92D6-EB50A21FE433}" type="presParOf" srcId="{4C04223F-1142-499A-869A-3029B52EFCA1}" destId="{38DBE972-030C-4F94-B2EC-7012645722BE}" srcOrd="7" destOrd="0" presId="urn:microsoft.com/office/officeart/2005/8/layout/vProcess5"/>
    <dgm:cxn modelId="{7879021A-4B32-4F8F-9860-2E20FC7F3CEE}" type="presParOf" srcId="{4C04223F-1142-499A-869A-3029B52EFCA1}" destId="{F950329C-BEC6-4F4A-A14A-5C1400120291}" srcOrd="8" destOrd="0" presId="urn:microsoft.com/office/officeart/2005/8/layout/vProcess5"/>
    <dgm:cxn modelId="{FD975288-BB6C-4832-91EC-085EDEA9DEFA}" type="presParOf" srcId="{4C04223F-1142-499A-869A-3029B52EFCA1}" destId="{EF2987B2-5F70-4B22-8FBF-356BBE2B779D}" srcOrd="9" destOrd="0" presId="urn:microsoft.com/office/officeart/2005/8/layout/vProcess5"/>
    <dgm:cxn modelId="{BD073FBC-1159-4333-939E-FFAD54278DBB}" type="presParOf" srcId="{4C04223F-1142-499A-869A-3029B52EFCA1}" destId="{E33E99F8-4E26-4549-9DBF-4D580A592A61}" srcOrd="10" destOrd="0" presId="urn:microsoft.com/office/officeart/2005/8/layout/vProcess5"/>
    <dgm:cxn modelId="{21C1A6E3-DAD5-4DB6-9F7B-D516E581345B}" type="presParOf" srcId="{4C04223F-1142-499A-869A-3029B52EFCA1}" destId="{E4E30E66-53D2-4027-B549-AD17DA353A3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701150-9DD0-43FF-B365-C371EA6AA3C7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1650CD29-2DD8-4014-9F86-811A050F3B59}">
      <dgm:prSet phldrT="[Texte]"/>
      <dgm:spPr/>
      <dgm:t>
        <a:bodyPr/>
        <a:lstStyle/>
        <a:p>
          <a:r>
            <a:rPr lang="fr-FR" dirty="0" smtClean="0"/>
            <a:t>Pour tous les usagers </a:t>
          </a:r>
          <a:endParaRPr lang="fr-FR" dirty="0"/>
        </a:p>
      </dgm:t>
    </dgm:pt>
    <dgm:pt modelId="{68B95A02-D6EB-4256-83CC-D68B8838B207}" type="parTrans" cxnId="{1EA39D61-98ED-41E1-976D-30D254AAEDB6}">
      <dgm:prSet/>
      <dgm:spPr/>
      <dgm:t>
        <a:bodyPr/>
        <a:lstStyle/>
        <a:p>
          <a:endParaRPr lang="fr-FR"/>
        </a:p>
      </dgm:t>
    </dgm:pt>
    <dgm:pt modelId="{9F8B51BC-1600-4C63-AC96-95FFA1467410}" type="sibTrans" cxnId="{1EA39D61-98ED-41E1-976D-30D254AAEDB6}">
      <dgm:prSet/>
      <dgm:spPr/>
      <dgm:t>
        <a:bodyPr/>
        <a:lstStyle/>
        <a:p>
          <a:endParaRPr lang="fr-FR"/>
        </a:p>
      </dgm:t>
    </dgm:pt>
    <dgm:pt modelId="{A9BBD45C-6DE5-46BB-9CBA-B3B942AFFA81}">
      <dgm:prSet phldrT="[Texte]" custT="1"/>
      <dgm:spPr/>
      <dgm:t>
        <a:bodyPr/>
        <a:lstStyle/>
        <a:p>
          <a:r>
            <a:rPr lang="fr-FR" sz="2400" b="1" dirty="0" smtClean="0"/>
            <a:t>Sirop  </a:t>
          </a:r>
          <a:r>
            <a:rPr lang="fr-FR" sz="1900" dirty="0" smtClean="0"/>
            <a:t>:</a:t>
          </a:r>
          <a:endParaRPr lang="fr-FR" sz="1900" dirty="0"/>
        </a:p>
      </dgm:t>
    </dgm:pt>
    <dgm:pt modelId="{2C507F4B-57C4-4C5E-8E77-5F3D565C43D5}" type="parTrans" cxnId="{9B457E8A-A8F2-4A4F-8EC3-5A91FDAB0C7C}">
      <dgm:prSet/>
      <dgm:spPr/>
      <dgm:t>
        <a:bodyPr/>
        <a:lstStyle/>
        <a:p>
          <a:endParaRPr lang="fr-FR"/>
        </a:p>
      </dgm:t>
    </dgm:pt>
    <dgm:pt modelId="{718BD99D-F04F-442B-B3E1-CC391E3DC374}" type="sibTrans" cxnId="{9B457E8A-A8F2-4A4F-8EC3-5A91FDAB0C7C}">
      <dgm:prSet/>
      <dgm:spPr/>
      <dgm:t>
        <a:bodyPr/>
        <a:lstStyle/>
        <a:p>
          <a:endParaRPr lang="fr-FR"/>
        </a:p>
      </dgm:t>
    </dgm:pt>
    <dgm:pt modelId="{63D4143D-CAFD-4122-89D3-E6260BBF9F4C}">
      <dgm:prSet phldrT="[Texte]"/>
      <dgm:spPr/>
      <dgm:t>
        <a:bodyPr/>
        <a:lstStyle/>
        <a:p>
          <a:r>
            <a:rPr lang="fr-FR" dirty="0" smtClean="0"/>
            <a:t>Pour tous les usagers SAUF sur l’unité de soins palliatifs</a:t>
          </a:r>
          <a:endParaRPr lang="fr-FR" dirty="0"/>
        </a:p>
      </dgm:t>
    </dgm:pt>
    <dgm:pt modelId="{F660AF9E-2A58-4496-B30D-3F4B973689FA}" type="parTrans" cxnId="{14A72FC3-B8B3-49C4-BA88-155C0B6187AE}">
      <dgm:prSet/>
      <dgm:spPr/>
      <dgm:t>
        <a:bodyPr/>
        <a:lstStyle/>
        <a:p>
          <a:endParaRPr lang="fr-FR"/>
        </a:p>
      </dgm:t>
    </dgm:pt>
    <dgm:pt modelId="{D9729A72-9853-476F-9420-A32EEC7794D7}" type="sibTrans" cxnId="{14A72FC3-B8B3-49C4-BA88-155C0B6187AE}">
      <dgm:prSet/>
      <dgm:spPr/>
      <dgm:t>
        <a:bodyPr/>
        <a:lstStyle/>
        <a:p>
          <a:endParaRPr lang="fr-FR"/>
        </a:p>
      </dgm:t>
    </dgm:pt>
    <dgm:pt modelId="{A501D854-6312-48F6-BF0B-5BB0120664F4}">
      <dgm:prSet phldrT="[Texte]"/>
      <dgm:spPr/>
      <dgm:t>
        <a:bodyPr/>
        <a:lstStyle/>
        <a:p>
          <a:r>
            <a:rPr lang="fr-FR" dirty="0" err="1" smtClean="0"/>
            <a:t>Hydromorphone</a:t>
          </a:r>
          <a:r>
            <a:rPr lang="fr-FR" dirty="0" smtClean="0"/>
            <a:t> SC ou IM à </a:t>
          </a:r>
          <a:r>
            <a:rPr lang="fr-FR" b="1" dirty="0" smtClean="0"/>
            <a:t>haute concentration </a:t>
          </a:r>
          <a:r>
            <a:rPr lang="fr-FR" dirty="0" smtClean="0"/>
            <a:t>(10mg/ml)</a:t>
          </a:r>
          <a:endParaRPr lang="fr-FR" dirty="0"/>
        </a:p>
      </dgm:t>
    </dgm:pt>
    <dgm:pt modelId="{978E8272-BA9E-4AA8-9301-4057ECFFACA4}" type="parTrans" cxnId="{336746C6-A6AE-48E1-883D-A287E0209520}">
      <dgm:prSet/>
      <dgm:spPr/>
      <dgm:t>
        <a:bodyPr/>
        <a:lstStyle/>
        <a:p>
          <a:endParaRPr lang="fr-FR"/>
        </a:p>
      </dgm:t>
    </dgm:pt>
    <dgm:pt modelId="{3D23D122-83FC-423E-9E64-E16127676572}" type="sibTrans" cxnId="{336746C6-A6AE-48E1-883D-A287E0209520}">
      <dgm:prSet/>
      <dgm:spPr/>
      <dgm:t>
        <a:bodyPr/>
        <a:lstStyle/>
        <a:p>
          <a:endParaRPr lang="fr-FR"/>
        </a:p>
      </dgm:t>
    </dgm:pt>
    <dgm:pt modelId="{2E0C8251-1557-409B-B60A-F4DEDF1E2FA8}">
      <dgm:prSet phldrT="[Texte]"/>
      <dgm:spPr/>
      <dgm:t>
        <a:bodyPr/>
        <a:lstStyle/>
        <a:p>
          <a:r>
            <a:rPr lang="fr-FR" dirty="0" smtClean="0"/>
            <a:t>Morphine SC ou IM à </a:t>
          </a:r>
          <a:r>
            <a:rPr lang="fr-FR" b="1" dirty="0" smtClean="0"/>
            <a:t>haute concentration</a:t>
          </a:r>
          <a:r>
            <a:rPr lang="fr-FR" dirty="0" smtClean="0"/>
            <a:t> (50 mg/ml)</a:t>
          </a:r>
          <a:endParaRPr lang="fr-FR" dirty="0"/>
        </a:p>
      </dgm:t>
    </dgm:pt>
    <dgm:pt modelId="{0873BEBF-293C-453B-B8A8-3677C9F996AC}" type="parTrans" cxnId="{B9D7DFD3-41C7-4E18-A8D2-89E82B22C1DE}">
      <dgm:prSet/>
      <dgm:spPr/>
      <dgm:t>
        <a:bodyPr/>
        <a:lstStyle/>
        <a:p>
          <a:endParaRPr lang="fr-FR"/>
        </a:p>
      </dgm:t>
    </dgm:pt>
    <dgm:pt modelId="{4DFAFC8D-DFEF-4EF1-836C-F44F42EA66E7}" type="sibTrans" cxnId="{B9D7DFD3-41C7-4E18-A8D2-89E82B22C1DE}">
      <dgm:prSet/>
      <dgm:spPr/>
      <dgm:t>
        <a:bodyPr/>
        <a:lstStyle/>
        <a:p>
          <a:endParaRPr lang="fr-FR"/>
        </a:p>
      </dgm:t>
    </dgm:pt>
    <dgm:pt modelId="{2713331C-E594-49C6-B6D6-60E1DE9FF236}">
      <dgm:prSet phldrT="[Texte]" custT="1"/>
      <dgm:spPr/>
      <dgm:t>
        <a:bodyPr/>
        <a:lstStyle/>
        <a:p>
          <a:r>
            <a:rPr lang="fr-FR" sz="1900" dirty="0" smtClean="0"/>
            <a:t>Codéine, </a:t>
          </a:r>
          <a:endParaRPr lang="fr-FR" sz="1900" dirty="0"/>
        </a:p>
      </dgm:t>
    </dgm:pt>
    <dgm:pt modelId="{A00BEFB1-BCEA-4C8E-9AAE-04DECD4634EF}" type="parTrans" cxnId="{5ABE4712-0AEA-45A6-AF1A-05E604E3951A}">
      <dgm:prSet/>
      <dgm:spPr/>
      <dgm:t>
        <a:bodyPr/>
        <a:lstStyle/>
        <a:p>
          <a:endParaRPr lang="fr-FR"/>
        </a:p>
      </dgm:t>
    </dgm:pt>
    <dgm:pt modelId="{7D0537ED-116D-4612-A33D-C8CE065526B4}" type="sibTrans" cxnId="{5ABE4712-0AEA-45A6-AF1A-05E604E3951A}">
      <dgm:prSet/>
      <dgm:spPr/>
      <dgm:t>
        <a:bodyPr/>
        <a:lstStyle/>
        <a:p>
          <a:endParaRPr lang="fr-FR"/>
        </a:p>
      </dgm:t>
    </dgm:pt>
    <dgm:pt modelId="{EAC3E277-B314-40F9-97C3-50D7AA390CCB}">
      <dgm:prSet phldrT="[Texte]" custT="1"/>
      <dgm:spPr/>
      <dgm:t>
        <a:bodyPr/>
        <a:lstStyle/>
        <a:p>
          <a:r>
            <a:rPr lang="fr-FR" sz="1900" dirty="0" err="1" smtClean="0"/>
            <a:t>Hydromorphone</a:t>
          </a:r>
          <a:r>
            <a:rPr lang="fr-FR" sz="1900" dirty="0" smtClean="0"/>
            <a:t> (</a:t>
          </a:r>
          <a:r>
            <a:rPr lang="fr-FR" sz="1900" dirty="0" err="1" smtClean="0"/>
            <a:t>dilaudid</a:t>
          </a:r>
          <a:r>
            <a:rPr lang="fr-FR" sz="1900" dirty="0" smtClean="0"/>
            <a:t>)</a:t>
          </a:r>
          <a:endParaRPr lang="fr-FR" sz="1900" dirty="0"/>
        </a:p>
      </dgm:t>
    </dgm:pt>
    <dgm:pt modelId="{9260F655-34CC-4139-BB65-2CBA5445C2EE}" type="parTrans" cxnId="{C1E281CD-3BFE-4A9B-8579-155E2DE177AD}">
      <dgm:prSet/>
      <dgm:spPr/>
      <dgm:t>
        <a:bodyPr/>
        <a:lstStyle/>
        <a:p>
          <a:endParaRPr lang="fr-FR"/>
        </a:p>
      </dgm:t>
    </dgm:pt>
    <dgm:pt modelId="{DB36ABBB-9381-4810-BCC8-53680E5C6453}" type="sibTrans" cxnId="{C1E281CD-3BFE-4A9B-8579-155E2DE177AD}">
      <dgm:prSet/>
      <dgm:spPr/>
      <dgm:t>
        <a:bodyPr/>
        <a:lstStyle/>
        <a:p>
          <a:endParaRPr lang="fr-FR"/>
        </a:p>
      </dgm:t>
    </dgm:pt>
    <dgm:pt modelId="{25B408B7-1FA0-4954-8A45-43EB2785B6DE}">
      <dgm:prSet phldrT="[Texte]" custT="1"/>
      <dgm:spPr/>
      <dgm:t>
        <a:bodyPr/>
        <a:lstStyle/>
        <a:p>
          <a:r>
            <a:rPr lang="fr-FR" sz="1900" dirty="0" smtClean="0"/>
            <a:t>Morphine</a:t>
          </a:r>
          <a:endParaRPr lang="fr-FR" sz="1900" dirty="0"/>
        </a:p>
      </dgm:t>
    </dgm:pt>
    <dgm:pt modelId="{88D4D703-F034-4FD9-B3CF-9552F30DC7E8}" type="parTrans" cxnId="{3D8C7536-42A8-4095-AEDC-9C8C23895378}">
      <dgm:prSet/>
      <dgm:spPr/>
      <dgm:t>
        <a:bodyPr/>
        <a:lstStyle/>
        <a:p>
          <a:endParaRPr lang="fr-FR"/>
        </a:p>
      </dgm:t>
    </dgm:pt>
    <dgm:pt modelId="{E8557715-69A6-4465-8DC8-6A4304AB6196}" type="sibTrans" cxnId="{3D8C7536-42A8-4095-AEDC-9C8C23895378}">
      <dgm:prSet/>
      <dgm:spPr/>
      <dgm:t>
        <a:bodyPr/>
        <a:lstStyle/>
        <a:p>
          <a:endParaRPr lang="fr-FR"/>
        </a:p>
      </dgm:t>
    </dgm:pt>
    <dgm:pt modelId="{A0A62DE8-46A4-4351-80EB-83CDDC8F12DB}">
      <dgm:prSet phldrT="[Texte]" custT="1"/>
      <dgm:spPr/>
      <dgm:t>
        <a:bodyPr/>
        <a:lstStyle/>
        <a:p>
          <a:r>
            <a:rPr lang="fr-FR" sz="1900" dirty="0" smtClean="0"/>
            <a:t>Méthadone </a:t>
          </a:r>
          <a:endParaRPr lang="fr-FR" sz="1900" dirty="0"/>
        </a:p>
      </dgm:t>
    </dgm:pt>
    <dgm:pt modelId="{B21EFC07-7ABC-4568-BF38-6E3D7DE48992}" type="parTrans" cxnId="{40F9C1E3-1918-45FC-B2FD-BFC47C6BB194}">
      <dgm:prSet/>
      <dgm:spPr/>
      <dgm:t>
        <a:bodyPr/>
        <a:lstStyle/>
        <a:p>
          <a:endParaRPr lang="fr-FR"/>
        </a:p>
      </dgm:t>
    </dgm:pt>
    <dgm:pt modelId="{7AD93D02-8F88-4B74-93D9-9B08B5408A2A}" type="sibTrans" cxnId="{40F9C1E3-1918-45FC-B2FD-BFC47C6BB194}">
      <dgm:prSet/>
      <dgm:spPr/>
      <dgm:t>
        <a:bodyPr/>
        <a:lstStyle/>
        <a:p>
          <a:endParaRPr lang="fr-FR"/>
        </a:p>
      </dgm:t>
    </dgm:pt>
    <dgm:pt modelId="{7BF8C26F-4704-4271-971E-25C8B7D54AA8}" type="pres">
      <dgm:prSet presAssocID="{C4701150-9DD0-43FF-B365-C371EA6AA3C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DF1F6349-D563-4FDB-90B4-780636593749}" type="pres">
      <dgm:prSet presAssocID="{1650CD29-2DD8-4014-9F86-811A050F3B59}" presName="linNode" presStyleCnt="0"/>
      <dgm:spPr/>
    </dgm:pt>
    <dgm:pt modelId="{9888D3F9-A4D7-4F1F-850D-D0DE273205B7}" type="pres">
      <dgm:prSet presAssocID="{1650CD29-2DD8-4014-9F86-811A050F3B59}" presName="parentShp" presStyleLbl="node1" presStyleIdx="0" presStyleCnt="2" custLinFactNeighborX="1432" custLinFactNeighborY="244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105DCB-6E2C-4C21-969B-06DBE47C200E}" type="pres">
      <dgm:prSet presAssocID="{1650CD29-2DD8-4014-9F86-811A050F3B59}" presName="childShp" presStyleLbl="bgAccFollowNode1" presStyleIdx="0" presStyleCnt="2" custScaleY="114987" custLinFactNeighborX="245" custLinFactNeighborY="-3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714E4EA-B1DF-40C7-93AA-FCAB9256AF1E}" type="pres">
      <dgm:prSet presAssocID="{9F8B51BC-1600-4C63-AC96-95FFA1467410}" presName="spacing" presStyleCnt="0"/>
      <dgm:spPr/>
    </dgm:pt>
    <dgm:pt modelId="{48826CBA-FAF2-477A-87E7-EB5DF78CA2E6}" type="pres">
      <dgm:prSet presAssocID="{63D4143D-CAFD-4122-89D3-E6260BBF9F4C}" presName="linNode" presStyleCnt="0"/>
      <dgm:spPr/>
    </dgm:pt>
    <dgm:pt modelId="{74452C6E-CDA3-461F-8AD3-E6342A718F52}" type="pres">
      <dgm:prSet presAssocID="{63D4143D-CAFD-4122-89D3-E6260BBF9F4C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AFE56B-C47A-4F7E-AAB3-885285553D13}" type="pres">
      <dgm:prSet presAssocID="{63D4143D-CAFD-4122-89D3-E6260BBF9F4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ABE4712-0AEA-45A6-AF1A-05E604E3951A}" srcId="{1650CD29-2DD8-4014-9F86-811A050F3B59}" destId="{2713331C-E594-49C6-B6D6-60E1DE9FF236}" srcOrd="1" destOrd="0" parTransId="{A00BEFB1-BCEA-4C8E-9AAE-04DECD4634EF}" sibTransId="{7D0537ED-116D-4612-A33D-C8CE065526B4}"/>
    <dgm:cxn modelId="{B9D7DFD3-41C7-4E18-A8D2-89E82B22C1DE}" srcId="{63D4143D-CAFD-4122-89D3-E6260BBF9F4C}" destId="{2E0C8251-1557-409B-B60A-F4DEDF1E2FA8}" srcOrd="1" destOrd="0" parTransId="{0873BEBF-293C-453B-B8A8-3677C9F996AC}" sibTransId="{4DFAFC8D-DFEF-4EF1-836C-F44F42EA66E7}"/>
    <dgm:cxn modelId="{14A72FC3-B8B3-49C4-BA88-155C0B6187AE}" srcId="{C4701150-9DD0-43FF-B365-C371EA6AA3C7}" destId="{63D4143D-CAFD-4122-89D3-E6260BBF9F4C}" srcOrd="1" destOrd="0" parTransId="{F660AF9E-2A58-4496-B30D-3F4B973689FA}" sibTransId="{D9729A72-9853-476F-9420-A32EEC7794D7}"/>
    <dgm:cxn modelId="{61F4C925-BCA2-44BA-B231-3754576D22AC}" type="presOf" srcId="{2713331C-E594-49C6-B6D6-60E1DE9FF236}" destId="{9E105DCB-6E2C-4C21-969B-06DBE47C200E}" srcOrd="0" destOrd="1" presId="urn:microsoft.com/office/officeart/2005/8/layout/vList6"/>
    <dgm:cxn modelId="{114BDC74-026D-4323-83D9-5E37B3B05237}" type="presOf" srcId="{C4701150-9DD0-43FF-B365-C371EA6AA3C7}" destId="{7BF8C26F-4704-4271-971E-25C8B7D54AA8}" srcOrd="0" destOrd="0" presId="urn:microsoft.com/office/officeart/2005/8/layout/vList6"/>
    <dgm:cxn modelId="{964359DC-C6E0-46C8-B114-12CDA8C9796C}" type="presOf" srcId="{A0A62DE8-46A4-4351-80EB-83CDDC8F12DB}" destId="{9E105DCB-6E2C-4C21-969B-06DBE47C200E}" srcOrd="0" destOrd="3" presId="urn:microsoft.com/office/officeart/2005/8/layout/vList6"/>
    <dgm:cxn modelId="{3CBD9046-1510-41EC-BB51-38BE6A083D74}" type="presOf" srcId="{A501D854-6312-48F6-BF0B-5BB0120664F4}" destId="{B5AFE56B-C47A-4F7E-AAB3-885285553D13}" srcOrd="0" destOrd="0" presId="urn:microsoft.com/office/officeart/2005/8/layout/vList6"/>
    <dgm:cxn modelId="{824EA5D6-0858-4A63-A18B-22C14CB8084D}" type="presOf" srcId="{63D4143D-CAFD-4122-89D3-E6260BBF9F4C}" destId="{74452C6E-CDA3-461F-8AD3-E6342A718F52}" srcOrd="0" destOrd="0" presId="urn:microsoft.com/office/officeart/2005/8/layout/vList6"/>
    <dgm:cxn modelId="{336746C6-A6AE-48E1-883D-A287E0209520}" srcId="{63D4143D-CAFD-4122-89D3-E6260BBF9F4C}" destId="{A501D854-6312-48F6-BF0B-5BB0120664F4}" srcOrd="0" destOrd="0" parTransId="{978E8272-BA9E-4AA8-9301-4057ECFFACA4}" sibTransId="{3D23D122-83FC-423E-9E64-E16127676572}"/>
    <dgm:cxn modelId="{3D8C7536-42A8-4095-AEDC-9C8C23895378}" srcId="{1650CD29-2DD8-4014-9F86-811A050F3B59}" destId="{25B408B7-1FA0-4954-8A45-43EB2785B6DE}" srcOrd="4" destOrd="0" parTransId="{88D4D703-F034-4FD9-B3CF-9552F30DC7E8}" sibTransId="{E8557715-69A6-4465-8DC8-6A4304AB6196}"/>
    <dgm:cxn modelId="{1EA39D61-98ED-41E1-976D-30D254AAEDB6}" srcId="{C4701150-9DD0-43FF-B365-C371EA6AA3C7}" destId="{1650CD29-2DD8-4014-9F86-811A050F3B59}" srcOrd="0" destOrd="0" parTransId="{68B95A02-D6EB-4256-83CC-D68B8838B207}" sibTransId="{9F8B51BC-1600-4C63-AC96-95FFA1467410}"/>
    <dgm:cxn modelId="{40F9C1E3-1918-45FC-B2FD-BFC47C6BB194}" srcId="{1650CD29-2DD8-4014-9F86-811A050F3B59}" destId="{A0A62DE8-46A4-4351-80EB-83CDDC8F12DB}" srcOrd="3" destOrd="0" parTransId="{B21EFC07-7ABC-4568-BF38-6E3D7DE48992}" sibTransId="{7AD93D02-8F88-4B74-93D9-9B08B5408A2A}"/>
    <dgm:cxn modelId="{05D1EE09-E7F2-4D3C-88F7-98E36A953486}" type="presOf" srcId="{EAC3E277-B314-40F9-97C3-50D7AA390CCB}" destId="{9E105DCB-6E2C-4C21-969B-06DBE47C200E}" srcOrd="0" destOrd="2" presId="urn:microsoft.com/office/officeart/2005/8/layout/vList6"/>
    <dgm:cxn modelId="{FCD014DF-D75D-4733-9556-E585C96439BF}" type="presOf" srcId="{2E0C8251-1557-409B-B60A-F4DEDF1E2FA8}" destId="{B5AFE56B-C47A-4F7E-AAB3-885285553D13}" srcOrd="0" destOrd="1" presId="urn:microsoft.com/office/officeart/2005/8/layout/vList6"/>
    <dgm:cxn modelId="{821065E1-CFA0-4FD3-A199-9F91FACC6143}" type="presOf" srcId="{1650CD29-2DD8-4014-9F86-811A050F3B59}" destId="{9888D3F9-A4D7-4F1F-850D-D0DE273205B7}" srcOrd="0" destOrd="0" presId="urn:microsoft.com/office/officeart/2005/8/layout/vList6"/>
    <dgm:cxn modelId="{110841B8-65FF-4E68-AFD9-38B1480E7AF7}" type="presOf" srcId="{A9BBD45C-6DE5-46BB-9CBA-B3B942AFFA81}" destId="{9E105DCB-6E2C-4C21-969B-06DBE47C200E}" srcOrd="0" destOrd="0" presId="urn:microsoft.com/office/officeart/2005/8/layout/vList6"/>
    <dgm:cxn modelId="{C1E281CD-3BFE-4A9B-8579-155E2DE177AD}" srcId="{1650CD29-2DD8-4014-9F86-811A050F3B59}" destId="{EAC3E277-B314-40F9-97C3-50D7AA390CCB}" srcOrd="2" destOrd="0" parTransId="{9260F655-34CC-4139-BB65-2CBA5445C2EE}" sibTransId="{DB36ABBB-9381-4810-BCC8-53680E5C6453}"/>
    <dgm:cxn modelId="{9B457E8A-A8F2-4A4F-8EC3-5A91FDAB0C7C}" srcId="{1650CD29-2DD8-4014-9F86-811A050F3B59}" destId="{A9BBD45C-6DE5-46BB-9CBA-B3B942AFFA81}" srcOrd="0" destOrd="0" parTransId="{2C507F4B-57C4-4C5E-8E77-5F3D565C43D5}" sibTransId="{718BD99D-F04F-442B-B3E1-CC391E3DC374}"/>
    <dgm:cxn modelId="{461358BA-E51F-43B1-AEE4-60A22316CC1C}" type="presOf" srcId="{25B408B7-1FA0-4954-8A45-43EB2785B6DE}" destId="{9E105DCB-6E2C-4C21-969B-06DBE47C200E}" srcOrd="0" destOrd="4" presId="urn:microsoft.com/office/officeart/2005/8/layout/vList6"/>
    <dgm:cxn modelId="{70387F31-3573-4ABF-905D-79518EFFA7D2}" type="presParOf" srcId="{7BF8C26F-4704-4271-971E-25C8B7D54AA8}" destId="{DF1F6349-D563-4FDB-90B4-780636593749}" srcOrd="0" destOrd="0" presId="urn:microsoft.com/office/officeart/2005/8/layout/vList6"/>
    <dgm:cxn modelId="{6CAFE5D1-752D-4F98-B757-26C6AC80514D}" type="presParOf" srcId="{DF1F6349-D563-4FDB-90B4-780636593749}" destId="{9888D3F9-A4D7-4F1F-850D-D0DE273205B7}" srcOrd="0" destOrd="0" presId="urn:microsoft.com/office/officeart/2005/8/layout/vList6"/>
    <dgm:cxn modelId="{0AD7FA64-1DCA-42FC-8B94-DDE3302057D8}" type="presParOf" srcId="{DF1F6349-D563-4FDB-90B4-780636593749}" destId="{9E105DCB-6E2C-4C21-969B-06DBE47C200E}" srcOrd="1" destOrd="0" presId="urn:microsoft.com/office/officeart/2005/8/layout/vList6"/>
    <dgm:cxn modelId="{F10E0B9E-C18D-432A-B972-B8484BD41E98}" type="presParOf" srcId="{7BF8C26F-4704-4271-971E-25C8B7D54AA8}" destId="{F714E4EA-B1DF-40C7-93AA-FCAB9256AF1E}" srcOrd="1" destOrd="0" presId="urn:microsoft.com/office/officeart/2005/8/layout/vList6"/>
    <dgm:cxn modelId="{53DE7159-DDCF-4EB6-9CF5-13AFF6B16037}" type="presParOf" srcId="{7BF8C26F-4704-4271-971E-25C8B7D54AA8}" destId="{48826CBA-FAF2-477A-87E7-EB5DF78CA2E6}" srcOrd="2" destOrd="0" presId="urn:microsoft.com/office/officeart/2005/8/layout/vList6"/>
    <dgm:cxn modelId="{12A277C0-8B2F-4F71-8B52-08EEB5AF63CA}" type="presParOf" srcId="{48826CBA-FAF2-477A-87E7-EB5DF78CA2E6}" destId="{74452C6E-CDA3-461F-8AD3-E6342A718F52}" srcOrd="0" destOrd="0" presId="urn:microsoft.com/office/officeart/2005/8/layout/vList6"/>
    <dgm:cxn modelId="{31EDFBE0-DBA2-4C33-931F-0110D84D2368}" type="presParOf" srcId="{48826CBA-FAF2-477A-87E7-EB5DF78CA2E6}" destId="{B5AFE56B-C47A-4F7E-AAB3-885285553D1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FE2646-4345-4243-8381-563DDEF81013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CC8CCF14-333B-4009-9BD3-4C51DC26F0AF}">
      <dgm:prSet phldrT="[Texte]" custT="1"/>
      <dgm:spPr>
        <a:solidFill>
          <a:srgbClr val="00B0F0"/>
        </a:solidFill>
      </dgm:spPr>
      <dgm:t>
        <a:bodyPr/>
        <a:lstStyle/>
        <a:p>
          <a:r>
            <a:rPr lang="fr-CA" sz="1400" b="1" dirty="0" smtClean="0"/>
            <a:t>Ordonnance d’insuline SC</a:t>
          </a:r>
          <a:endParaRPr lang="fr-CA" sz="1400" b="1" dirty="0"/>
        </a:p>
      </dgm:t>
    </dgm:pt>
    <dgm:pt modelId="{D37FA531-7E84-4AEE-85FF-15FA3F587E45}" type="parTrans" cxnId="{78C0133F-2351-4249-915F-C474401768D2}">
      <dgm:prSet/>
      <dgm:spPr/>
      <dgm:t>
        <a:bodyPr/>
        <a:lstStyle/>
        <a:p>
          <a:endParaRPr lang="fr-CA"/>
        </a:p>
      </dgm:t>
    </dgm:pt>
    <dgm:pt modelId="{D4F29575-45DF-445F-BA63-CDA2BACC6CD3}" type="sibTrans" cxnId="{78C0133F-2351-4249-915F-C474401768D2}">
      <dgm:prSet/>
      <dgm:spPr/>
      <dgm:t>
        <a:bodyPr/>
        <a:lstStyle/>
        <a:p>
          <a:endParaRPr lang="fr-CA"/>
        </a:p>
      </dgm:t>
    </dgm:pt>
    <dgm:pt modelId="{D6CF135C-58C1-4872-983F-BB25A1D72207}">
      <dgm:prSet phldrT="[Texte]" custT="1"/>
      <dgm:spPr>
        <a:solidFill>
          <a:srgbClr val="0070C0"/>
        </a:solidFill>
        <a:ln>
          <a:solidFill>
            <a:schemeClr val="bg1"/>
          </a:solidFill>
        </a:ln>
      </dgm:spPr>
      <dgm:t>
        <a:bodyPr/>
        <a:lstStyle/>
        <a:p>
          <a:r>
            <a:rPr lang="fr-CA" sz="1200" b="1" dirty="0" smtClean="0"/>
            <a:t>Ordonnance d’insuline </a:t>
          </a:r>
          <a:r>
            <a:rPr lang="fr-CA" sz="1200" b="1" dirty="0" err="1" smtClean="0"/>
            <a:t>périopératoire</a:t>
          </a:r>
          <a:r>
            <a:rPr lang="fr-CA" sz="1200" b="1" dirty="0" smtClean="0"/>
            <a:t> ou </a:t>
          </a:r>
          <a:r>
            <a:rPr lang="fr-CA" sz="1200" b="1" dirty="0" err="1" smtClean="0"/>
            <a:t>préexamen</a:t>
          </a:r>
          <a:endParaRPr lang="fr-CA" sz="1200" b="1" dirty="0"/>
        </a:p>
      </dgm:t>
    </dgm:pt>
    <dgm:pt modelId="{81FEF82E-2B47-4CF3-99D5-E1CEC44525FB}" type="parTrans" cxnId="{2214D89E-71B0-44DE-B205-77F03BFC693B}">
      <dgm:prSet/>
      <dgm:spPr/>
      <dgm:t>
        <a:bodyPr/>
        <a:lstStyle/>
        <a:p>
          <a:endParaRPr lang="fr-CA"/>
        </a:p>
      </dgm:t>
    </dgm:pt>
    <dgm:pt modelId="{96E60F08-2A57-4BF2-8E51-F310032992A3}" type="sibTrans" cxnId="{2214D89E-71B0-44DE-B205-77F03BFC693B}">
      <dgm:prSet/>
      <dgm:spPr/>
      <dgm:t>
        <a:bodyPr/>
        <a:lstStyle/>
        <a:p>
          <a:endParaRPr lang="fr-CA"/>
        </a:p>
      </dgm:t>
    </dgm:pt>
    <dgm:pt modelId="{7FB79C74-5E9F-45F7-ADA6-7DD5D349C570}" type="pres">
      <dgm:prSet presAssocID="{85FE2646-4345-4243-8381-563DDEF8101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D8CBF221-8CAC-4260-8024-A9294ADEDEBE}" type="pres">
      <dgm:prSet presAssocID="{CC8CCF14-333B-4009-9BD3-4C51DC26F0AF}" presName="arrow" presStyleLbl="node1" presStyleIdx="0" presStyleCnt="2" custScaleX="63974" custScaleY="68081" custRadScaleRad="70947" custRadScaleInc="4464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8B45199-A8BE-4A8A-AB50-019E2F612653}" type="pres">
      <dgm:prSet presAssocID="{D6CF135C-58C1-4872-983F-BB25A1D72207}" presName="arrow" presStyleLbl="node1" presStyleIdx="1" presStyleCnt="2" custScaleX="67643" custScaleY="67495" custRadScaleRad="45503" custRadScaleInc="54147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646FB70A-8257-4AFB-95D3-62E1AF71D2EB}" type="presOf" srcId="{D6CF135C-58C1-4872-983F-BB25A1D72207}" destId="{88B45199-A8BE-4A8A-AB50-019E2F612653}" srcOrd="0" destOrd="0" presId="urn:microsoft.com/office/officeart/2005/8/layout/arrow1"/>
    <dgm:cxn modelId="{06BB29BF-F2F9-4928-9F09-06C626623F73}" type="presOf" srcId="{85FE2646-4345-4243-8381-563DDEF81013}" destId="{7FB79C74-5E9F-45F7-ADA6-7DD5D349C570}" srcOrd="0" destOrd="0" presId="urn:microsoft.com/office/officeart/2005/8/layout/arrow1"/>
    <dgm:cxn modelId="{2214D89E-71B0-44DE-B205-77F03BFC693B}" srcId="{85FE2646-4345-4243-8381-563DDEF81013}" destId="{D6CF135C-58C1-4872-983F-BB25A1D72207}" srcOrd="1" destOrd="0" parTransId="{81FEF82E-2B47-4CF3-99D5-E1CEC44525FB}" sibTransId="{96E60F08-2A57-4BF2-8E51-F310032992A3}"/>
    <dgm:cxn modelId="{7F73D7A6-B002-41AF-9AD2-6470C23DEB56}" type="presOf" srcId="{CC8CCF14-333B-4009-9BD3-4C51DC26F0AF}" destId="{D8CBF221-8CAC-4260-8024-A9294ADEDEBE}" srcOrd="0" destOrd="0" presId="urn:microsoft.com/office/officeart/2005/8/layout/arrow1"/>
    <dgm:cxn modelId="{78C0133F-2351-4249-915F-C474401768D2}" srcId="{85FE2646-4345-4243-8381-563DDEF81013}" destId="{CC8CCF14-333B-4009-9BD3-4C51DC26F0AF}" srcOrd="0" destOrd="0" parTransId="{D37FA531-7E84-4AEE-85FF-15FA3F587E45}" sibTransId="{D4F29575-45DF-445F-BA63-CDA2BACC6CD3}"/>
    <dgm:cxn modelId="{52C341B0-DD95-4588-B86A-F62F92E5826B}" type="presParOf" srcId="{7FB79C74-5E9F-45F7-ADA6-7DD5D349C570}" destId="{D8CBF221-8CAC-4260-8024-A9294ADEDEBE}" srcOrd="0" destOrd="0" presId="urn:microsoft.com/office/officeart/2005/8/layout/arrow1"/>
    <dgm:cxn modelId="{D911C981-C490-43EB-B707-B6305C397F6F}" type="presParOf" srcId="{7FB79C74-5E9F-45F7-ADA6-7DD5D349C570}" destId="{88B45199-A8BE-4A8A-AB50-019E2F612653}" srcOrd="1" destOrd="0" presId="urn:microsoft.com/office/officeart/2005/8/layout/arrow1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AB153A-100A-4386-B61F-6C40C6F8AE80}" type="doc">
      <dgm:prSet loTypeId="urn:microsoft.com/office/officeart/2005/8/layout/hProcess7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7A939150-0DB1-4F18-87F7-BC535FD7C1E8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CA" dirty="0"/>
        </a:p>
      </dgm:t>
    </dgm:pt>
    <dgm:pt modelId="{74B59C2F-6495-4AB6-A2B8-C2DBDF26A2F0}" type="sibTrans" cxnId="{0D62326E-7736-4A55-A9EF-254D788CD433}">
      <dgm:prSet/>
      <dgm:spPr/>
      <dgm:t>
        <a:bodyPr/>
        <a:lstStyle/>
        <a:p>
          <a:endParaRPr lang="fr-CA"/>
        </a:p>
      </dgm:t>
    </dgm:pt>
    <dgm:pt modelId="{96BF8BDD-EB43-4306-8009-2F72C7E19FE3}" type="parTrans" cxnId="{0D62326E-7736-4A55-A9EF-254D788CD433}">
      <dgm:prSet/>
      <dgm:spPr/>
      <dgm:t>
        <a:bodyPr/>
        <a:lstStyle/>
        <a:p>
          <a:endParaRPr lang="fr-CA"/>
        </a:p>
      </dgm:t>
    </dgm:pt>
    <dgm:pt modelId="{54DB34EB-4582-4AEC-BECF-022905D3A028}">
      <dgm:prSet phldrT="[Texte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CA" dirty="0"/>
        </a:p>
      </dgm:t>
    </dgm:pt>
    <dgm:pt modelId="{C84CF730-3606-4688-B788-4B03890D5FE1}" type="sibTrans" cxnId="{B50A873A-54B4-4FCC-969A-400C00AF8A32}">
      <dgm:prSet/>
      <dgm:spPr/>
      <dgm:t>
        <a:bodyPr/>
        <a:lstStyle/>
        <a:p>
          <a:endParaRPr lang="fr-CA"/>
        </a:p>
      </dgm:t>
    </dgm:pt>
    <dgm:pt modelId="{68169FCA-A754-4643-AC7D-8B952CBE8C79}" type="parTrans" cxnId="{B50A873A-54B4-4FCC-969A-400C00AF8A32}">
      <dgm:prSet/>
      <dgm:spPr/>
      <dgm:t>
        <a:bodyPr/>
        <a:lstStyle/>
        <a:p>
          <a:endParaRPr lang="fr-CA"/>
        </a:p>
      </dgm:t>
    </dgm:pt>
    <dgm:pt modelId="{9146FA75-4CE7-46E3-BC3A-F64341326759}">
      <dgm:prSet phldrT="[Texte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CA" dirty="0"/>
        </a:p>
      </dgm:t>
    </dgm:pt>
    <dgm:pt modelId="{7DE1FAA4-BB3A-4E14-8CBE-4290CAEB802C}" type="sibTrans" cxnId="{2354E1E4-D0D5-4BC3-B55D-4294514BE24B}">
      <dgm:prSet/>
      <dgm:spPr/>
      <dgm:t>
        <a:bodyPr/>
        <a:lstStyle/>
        <a:p>
          <a:endParaRPr lang="fr-CA"/>
        </a:p>
      </dgm:t>
    </dgm:pt>
    <dgm:pt modelId="{34958E6D-A8CD-4319-98D4-9E465CDA33B9}" type="parTrans" cxnId="{2354E1E4-D0D5-4BC3-B55D-4294514BE24B}">
      <dgm:prSet/>
      <dgm:spPr/>
      <dgm:t>
        <a:bodyPr/>
        <a:lstStyle/>
        <a:p>
          <a:endParaRPr lang="fr-CA"/>
        </a:p>
      </dgm:t>
    </dgm:pt>
    <dgm:pt modelId="{CD0A52F1-F543-44B8-85DB-43523AE1CCF6}" type="pres">
      <dgm:prSet presAssocID="{3AAB153A-100A-4386-B61F-6C40C6F8AE8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0E00A9A-5E26-4AD5-B908-6A0E11D9A4EA}" type="pres">
      <dgm:prSet presAssocID="{9146FA75-4CE7-46E3-BC3A-F64341326759}" presName="compositeNode" presStyleCnt="0">
        <dgm:presLayoutVars>
          <dgm:bulletEnabled val="1"/>
        </dgm:presLayoutVars>
      </dgm:prSet>
      <dgm:spPr/>
    </dgm:pt>
    <dgm:pt modelId="{38E3F503-737B-41BD-9313-2EE9F84201C7}" type="pres">
      <dgm:prSet presAssocID="{9146FA75-4CE7-46E3-BC3A-F64341326759}" presName="bgRect" presStyleLbl="node1" presStyleIdx="0" presStyleCnt="3" custLinFactNeighborX="-1962"/>
      <dgm:spPr/>
      <dgm:t>
        <a:bodyPr/>
        <a:lstStyle/>
        <a:p>
          <a:endParaRPr lang="fr-FR"/>
        </a:p>
      </dgm:t>
    </dgm:pt>
    <dgm:pt modelId="{DE03BEA2-0FBF-4C38-9DA8-89FE1E76EC6E}" type="pres">
      <dgm:prSet presAssocID="{9146FA75-4CE7-46E3-BC3A-F64341326759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1139BA-1BB0-4319-B968-4D8A23B06E9C}" type="pres">
      <dgm:prSet presAssocID="{7DE1FAA4-BB3A-4E14-8CBE-4290CAEB802C}" presName="hSp" presStyleCnt="0"/>
      <dgm:spPr/>
    </dgm:pt>
    <dgm:pt modelId="{A13F85BF-785E-415D-B1DA-DCC55E17C792}" type="pres">
      <dgm:prSet presAssocID="{7DE1FAA4-BB3A-4E14-8CBE-4290CAEB802C}" presName="vProcSp" presStyleCnt="0"/>
      <dgm:spPr/>
    </dgm:pt>
    <dgm:pt modelId="{8B05022A-F5A6-43AA-80C0-39D0B68DFD6F}" type="pres">
      <dgm:prSet presAssocID="{7DE1FAA4-BB3A-4E14-8CBE-4290CAEB802C}" presName="vSp1" presStyleCnt="0"/>
      <dgm:spPr/>
    </dgm:pt>
    <dgm:pt modelId="{44914EF5-4C57-44EB-A819-09A56264A5F5}" type="pres">
      <dgm:prSet presAssocID="{7DE1FAA4-BB3A-4E14-8CBE-4290CAEB802C}" presName="simulatedConn" presStyleLbl="solidFgAcc1" presStyleIdx="0" presStyleCnt="2"/>
      <dgm:spPr/>
    </dgm:pt>
    <dgm:pt modelId="{9F18DEBA-E67F-48DF-A857-BCA53C2BAE92}" type="pres">
      <dgm:prSet presAssocID="{7DE1FAA4-BB3A-4E14-8CBE-4290CAEB802C}" presName="vSp2" presStyleCnt="0"/>
      <dgm:spPr/>
    </dgm:pt>
    <dgm:pt modelId="{A8DD0C2A-C52F-4188-BAFF-B1685E3DF1CB}" type="pres">
      <dgm:prSet presAssocID="{7DE1FAA4-BB3A-4E14-8CBE-4290CAEB802C}" presName="sibTrans" presStyleCnt="0"/>
      <dgm:spPr/>
    </dgm:pt>
    <dgm:pt modelId="{6C91BFF7-0191-4E81-9B6D-4FAAEFCE5A39}" type="pres">
      <dgm:prSet presAssocID="{54DB34EB-4582-4AEC-BECF-022905D3A028}" presName="compositeNode" presStyleCnt="0">
        <dgm:presLayoutVars>
          <dgm:bulletEnabled val="1"/>
        </dgm:presLayoutVars>
      </dgm:prSet>
      <dgm:spPr/>
    </dgm:pt>
    <dgm:pt modelId="{F263FAA5-8A1E-42CE-8BBF-9A50F5B5E5CD}" type="pres">
      <dgm:prSet presAssocID="{54DB34EB-4582-4AEC-BECF-022905D3A028}" presName="bgRect" presStyleLbl="node1" presStyleIdx="1" presStyleCnt="3" custLinFactNeighborX="-103"/>
      <dgm:spPr/>
      <dgm:t>
        <a:bodyPr/>
        <a:lstStyle/>
        <a:p>
          <a:endParaRPr lang="fr-FR"/>
        </a:p>
      </dgm:t>
    </dgm:pt>
    <dgm:pt modelId="{4846913A-6CFC-4B2C-B59B-1AC678767054}" type="pres">
      <dgm:prSet presAssocID="{54DB34EB-4582-4AEC-BECF-022905D3A028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FFA84F-7DAA-484C-820D-4C5028CCCC5D}" type="pres">
      <dgm:prSet presAssocID="{C84CF730-3606-4688-B788-4B03890D5FE1}" presName="hSp" presStyleCnt="0"/>
      <dgm:spPr/>
    </dgm:pt>
    <dgm:pt modelId="{73E41FA6-059E-4EE4-ABF9-8B70560C3E0E}" type="pres">
      <dgm:prSet presAssocID="{C84CF730-3606-4688-B788-4B03890D5FE1}" presName="vProcSp" presStyleCnt="0"/>
      <dgm:spPr/>
    </dgm:pt>
    <dgm:pt modelId="{6F63AFFA-A08B-4B47-9CBD-C3FA9F58F7D2}" type="pres">
      <dgm:prSet presAssocID="{C84CF730-3606-4688-B788-4B03890D5FE1}" presName="vSp1" presStyleCnt="0"/>
      <dgm:spPr/>
    </dgm:pt>
    <dgm:pt modelId="{2CBFAE6F-F6E7-4854-A26D-54D96B466441}" type="pres">
      <dgm:prSet presAssocID="{C84CF730-3606-4688-B788-4B03890D5FE1}" presName="simulatedConn" presStyleLbl="solidFgAcc1" presStyleIdx="1" presStyleCnt="2"/>
      <dgm:spPr/>
    </dgm:pt>
    <dgm:pt modelId="{B847CB16-2F9B-4FCC-8F35-F7D23CDBEDAA}" type="pres">
      <dgm:prSet presAssocID="{C84CF730-3606-4688-B788-4B03890D5FE1}" presName="vSp2" presStyleCnt="0"/>
      <dgm:spPr/>
    </dgm:pt>
    <dgm:pt modelId="{A362D3FF-06B0-46F4-ADA8-22EE7F9DFE03}" type="pres">
      <dgm:prSet presAssocID="{C84CF730-3606-4688-B788-4B03890D5FE1}" presName="sibTrans" presStyleCnt="0"/>
      <dgm:spPr/>
    </dgm:pt>
    <dgm:pt modelId="{00BCA8E9-B991-4942-9956-DDA9B1B5C519}" type="pres">
      <dgm:prSet presAssocID="{7A939150-0DB1-4F18-87F7-BC535FD7C1E8}" presName="compositeNode" presStyleCnt="0">
        <dgm:presLayoutVars>
          <dgm:bulletEnabled val="1"/>
        </dgm:presLayoutVars>
      </dgm:prSet>
      <dgm:spPr/>
    </dgm:pt>
    <dgm:pt modelId="{2EA4515E-BE18-4538-804B-5D4391E1752B}" type="pres">
      <dgm:prSet presAssocID="{7A939150-0DB1-4F18-87F7-BC535FD7C1E8}" presName="bgRect" presStyleLbl="node1" presStyleIdx="2" presStyleCnt="3"/>
      <dgm:spPr/>
      <dgm:t>
        <a:bodyPr/>
        <a:lstStyle/>
        <a:p>
          <a:endParaRPr lang="fr-FR"/>
        </a:p>
      </dgm:t>
    </dgm:pt>
    <dgm:pt modelId="{5877B4E4-086F-4A69-B608-40859E2AEA35}" type="pres">
      <dgm:prSet presAssocID="{7A939150-0DB1-4F18-87F7-BC535FD7C1E8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354E1E4-D0D5-4BC3-B55D-4294514BE24B}" srcId="{3AAB153A-100A-4386-B61F-6C40C6F8AE80}" destId="{9146FA75-4CE7-46E3-BC3A-F64341326759}" srcOrd="0" destOrd="0" parTransId="{34958E6D-A8CD-4319-98D4-9E465CDA33B9}" sibTransId="{7DE1FAA4-BB3A-4E14-8CBE-4290CAEB802C}"/>
    <dgm:cxn modelId="{A2A7579A-6720-48D6-AAFB-EE1650F7AB51}" type="presOf" srcId="{54DB34EB-4582-4AEC-BECF-022905D3A028}" destId="{F263FAA5-8A1E-42CE-8BBF-9A50F5B5E5CD}" srcOrd="0" destOrd="0" presId="urn:microsoft.com/office/officeart/2005/8/layout/hProcess7"/>
    <dgm:cxn modelId="{D9107369-51BF-45D6-A79A-4847F6E4A2E1}" type="presOf" srcId="{3AAB153A-100A-4386-B61F-6C40C6F8AE80}" destId="{CD0A52F1-F543-44B8-85DB-43523AE1CCF6}" srcOrd="0" destOrd="0" presId="urn:microsoft.com/office/officeart/2005/8/layout/hProcess7"/>
    <dgm:cxn modelId="{90AA34CB-1970-4874-B765-18036B12C3CA}" type="presOf" srcId="{9146FA75-4CE7-46E3-BC3A-F64341326759}" destId="{DE03BEA2-0FBF-4C38-9DA8-89FE1E76EC6E}" srcOrd="1" destOrd="0" presId="urn:microsoft.com/office/officeart/2005/8/layout/hProcess7"/>
    <dgm:cxn modelId="{02B04D33-74C2-46C7-9E0E-38B30D14F5DE}" type="presOf" srcId="{54DB34EB-4582-4AEC-BECF-022905D3A028}" destId="{4846913A-6CFC-4B2C-B59B-1AC678767054}" srcOrd="1" destOrd="0" presId="urn:microsoft.com/office/officeart/2005/8/layout/hProcess7"/>
    <dgm:cxn modelId="{0D62326E-7736-4A55-A9EF-254D788CD433}" srcId="{3AAB153A-100A-4386-B61F-6C40C6F8AE80}" destId="{7A939150-0DB1-4F18-87F7-BC535FD7C1E8}" srcOrd="2" destOrd="0" parTransId="{96BF8BDD-EB43-4306-8009-2F72C7E19FE3}" sibTransId="{74B59C2F-6495-4AB6-A2B8-C2DBDF26A2F0}"/>
    <dgm:cxn modelId="{6FCB3DC2-BD62-4DFE-8E46-9E1173B9D498}" type="presOf" srcId="{7A939150-0DB1-4F18-87F7-BC535FD7C1E8}" destId="{5877B4E4-086F-4A69-B608-40859E2AEA35}" srcOrd="1" destOrd="0" presId="urn:microsoft.com/office/officeart/2005/8/layout/hProcess7"/>
    <dgm:cxn modelId="{62DFCE9C-5A4B-4551-B592-65342D29F364}" type="presOf" srcId="{7A939150-0DB1-4F18-87F7-BC535FD7C1E8}" destId="{2EA4515E-BE18-4538-804B-5D4391E1752B}" srcOrd="0" destOrd="0" presId="urn:microsoft.com/office/officeart/2005/8/layout/hProcess7"/>
    <dgm:cxn modelId="{B50A873A-54B4-4FCC-969A-400C00AF8A32}" srcId="{3AAB153A-100A-4386-B61F-6C40C6F8AE80}" destId="{54DB34EB-4582-4AEC-BECF-022905D3A028}" srcOrd="1" destOrd="0" parTransId="{68169FCA-A754-4643-AC7D-8B952CBE8C79}" sibTransId="{C84CF730-3606-4688-B788-4B03890D5FE1}"/>
    <dgm:cxn modelId="{B6AFBD31-DA0E-4573-A602-881964CA686C}" type="presOf" srcId="{9146FA75-4CE7-46E3-BC3A-F64341326759}" destId="{38E3F503-737B-41BD-9313-2EE9F84201C7}" srcOrd="0" destOrd="0" presId="urn:microsoft.com/office/officeart/2005/8/layout/hProcess7"/>
    <dgm:cxn modelId="{43CFD97E-0C24-4E35-8F85-2C6078DEDE27}" type="presParOf" srcId="{CD0A52F1-F543-44B8-85DB-43523AE1CCF6}" destId="{00E00A9A-5E26-4AD5-B908-6A0E11D9A4EA}" srcOrd="0" destOrd="0" presId="urn:microsoft.com/office/officeart/2005/8/layout/hProcess7"/>
    <dgm:cxn modelId="{6BD7F727-03DA-4719-BFA4-A83E6BF3AB47}" type="presParOf" srcId="{00E00A9A-5E26-4AD5-B908-6A0E11D9A4EA}" destId="{38E3F503-737B-41BD-9313-2EE9F84201C7}" srcOrd="0" destOrd="0" presId="urn:microsoft.com/office/officeart/2005/8/layout/hProcess7"/>
    <dgm:cxn modelId="{FC9059B9-DAD6-40C4-94DC-E560200D65EA}" type="presParOf" srcId="{00E00A9A-5E26-4AD5-B908-6A0E11D9A4EA}" destId="{DE03BEA2-0FBF-4C38-9DA8-89FE1E76EC6E}" srcOrd="1" destOrd="0" presId="urn:microsoft.com/office/officeart/2005/8/layout/hProcess7"/>
    <dgm:cxn modelId="{388B20F9-90A0-4D87-9D81-B3ACE3D4354C}" type="presParOf" srcId="{CD0A52F1-F543-44B8-85DB-43523AE1CCF6}" destId="{A11139BA-1BB0-4319-B968-4D8A23B06E9C}" srcOrd="1" destOrd="0" presId="urn:microsoft.com/office/officeart/2005/8/layout/hProcess7"/>
    <dgm:cxn modelId="{1C487015-BFB2-4948-94B5-615C5D360402}" type="presParOf" srcId="{CD0A52F1-F543-44B8-85DB-43523AE1CCF6}" destId="{A13F85BF-785E-415D-B1DA-DCC55E17C792}" srcOrd="2" destOrd="0" presId="urn:microsoft.com/office/officeart/2005/8/layout/hProcess7"/>
    <dgm:cxn modelId="{A445D239-D959-451B-AAF7-61DD92D7855F}" type="presParOf" srcId="{A13F85BF-785E-415D-B1DA-DCC55E17C792}" destId="{8B05022A-F5A6-43AA-80C0-39D0B68DFD6F}" srcOrd="0" destOrd="0" presId="urn:microsoft.com/office/officeart/2005/8/layout/hProcess7"/>
    <dgm:cxn modelId="{30221ED6-1307-4BB0-87F6-D1691C1602E2}" type="presParOf" srcId="{A13F85BF-785E-415D-B1DA-DCC55E17C792}" destId="{44914EF5-4C57-44EB-A819-09A56264A5F5}" srcOrd="1" destOrd="0" presId="urn:microsoft.com/office/officeart/2005/8/layout/hProcess7"/>
    <dgm:cxn modelId="{66356597-2F67-4339-85BA-BCD9BCAF7BE8}" type="presParOf" srcId="{A13F85BF-785E-415D-B1DA-DCC55E17C792}" destId="{9F18DEBA-E67F-48DF-A857-BCA53C2BAE92}" srcOrd="2" destOrd="0" presId="urn:microsoft.com/office/officeart/2005/8/layout/hProcess7"/>
    <dgm:cxn modelId="{AF0CD5BE-AFCF-491B-8A46-60E86964F3F7}" type="presParOf" srcId="{CD0A52F1-F543-44B8-85DB-43523AE1CCF6}" destId="{A8DD0C2A-C52F-4188-BAFF-B1685E3DF1CB}" srcOrd="3" destOrd="0" presId="urn:microsoft.com/office/officeart/2005/8/layout/hProcess7"/>
    <dgm:cxn modelId="{03ECE1CB-65EF-4B5C-B2E9-C232D8600236}" type="presParOf" srcId="{CD0A52F1-F543-44B8-85DB-43523AE1CCF6}" destId="{6C91BFF7-0191-4E81-9B6D-4FAAEFCE5A39}" srcOrd="4" destOrd="0" presId="urn:microsoft.com/office/officeart/2005/8/layout/hProcess7"/>
    <dgm:cxn modelId="{2B0380EE-91D1-40AD-982C-31FE0E493186}" type="presParOf" srcId="{6C91BFF7-0191-4E81-9B6D-4FAAEFCE5A39}" destId="{F263FAA5-8A1E-42CE-8BBF-9A50F5B5E5CD}" srcOrd="0" destOrd="0" presId="urn:microsoft.com/office/officeart/2005/8/layout/hProcess7"/>
    <dgm:cxn modelId="{EB7D010F-2E7D-4408-8524-33CA1C18A7BA}" type="presParOf" srcId="{6C91BFF7-0191-4E81-9B6D-4FAAEFCE5A39}" destId="{4846913A-6CFC-4B2C-B59B-1AC678767054}" srcOrd="1" destOrd="0" presId="urn:microsoft.com/office/officeart/2005/8/layout/hProcess7"/>
    <dgm:cxn modelId="{56A1090A-7FE1-42ED-BC00-43DEEABE9EAC}" type="presParOf" srcId="{CD0A52F1-F543-44B8-85DB-43523AE1CCF6}" destId="{1FFFA84F-7DAA-484C-820D-4C5028CCCC5D}" srcOrd="5" destOrd="0" presId="urn:microsoft.com/office/officeart/2005/8/layout/hProcess7"/>
    <dgm:cxn modelId="{04986662-703C-42A1-A3B0-A8F96E8A2197}" type="presParOf" srcId="{CD0A52F1-F543-44B8-85DB-43523AE1CCF6}" destId="{73E41FA6-059E-4EE4-ABF9-8B70560C3E0E}" srcOrd="6" destOrd="0" presId="urn:microsoft.com/office/officeart/2005/8/layout/hProcess7"/>
    <dgm:cxn modelId="{FA8562D9-D75F-4B36-8432-9523C61270C6}" type="presParOf" srcId="{73E41FA6-059E-4EE4-ABF9-8B70560C3E0E}" destId="{6F63AFFA-A08B-4B47-9CBD-C3FA9F58F7D2}" srcOrd="0" destOrd="0" presId="urn:microsoft.com/office/officeart/2005/8/layout/hProcess7"/>
    <dgm:cxn modelId="{0C53DC86-2E79-419C-ADFC-66839631CCF7}" type="presParOf" srcId="{73E41FA6-059E-4EE4-ABF9-8B70560C3E0E}" destId="{2CBFAE6F-F6E7-4854-A26D-54D96B466441}" srcOrd="1" destOrd="0" presId="urn:microsoft.com/office/officeart/2005/8/layout/hProcess7"/>
    <dgm:cxn modelId="{FC757577-DCBF-4D95-B8D2-66A4A11329C3}" type="presParOf" srcId="{73E41FA6-059E-4EE4-ABF9-8B70560C3E0E}" destId="{B847CB16-2F9B-4FCC-8F35-F7D23CDBEDAA}" srcOrd="2" destOrd="0" presId="urn:microsoft.com/office/officeart/2005/8/layout/hProcess7"/>
    <dgm:cxn modelId="{EC6FA4D3-9646-45F7-B7C1-8C39A636E3DD}" type="presParOf" srcId="{CD0A52F1-F543-44B8-85DB-43523AE1CCF6}" destId="{A362D3FF-06B0-46F4-ADA8-22EE7F9DFE03}" srcOrd="7" destOrd="0" presId="urn:microsoft.com/office/officeart/2005/8/layout/hProcess7"/>
    <dgm:cxn modelId="{4BBFB756-D89F-47BC-9868-1FE1EEA5D973}" type="presParOf" srcId="{CD0A52F1-F543-44B8-85DB-43523AE1CCF6}" destId="{00BCA8E9-B991-4942-9956-DDA9B1B5C519}" srcOrd="8" destOrd="0" presId="urn:microsoft.com/office/officeart/2005/8/layout/hProcess7"/>
    <dgm:cxn modelId="{10A5C42E-BB0D-4F89-B619-332DB170CB79}" type="presParOf" srcId="{00BCA8E9-B991-4942-9956-DDA9B1B5C519}" destId="{2EA4515E-BE18-4538-804B-5D4391E1752B}" srcOrd="0" destOrd="0" presId="urn:microsoft.com/office/officeart/2005/8/layout/hProcess7"/>
    <dgm:cxn modelId="{AE13A8EE-F82C-45CD-8F94-8626A8FC4A02}" type="presParOf" srcId="{00BCA8E9-B991-4942-9956-DDA9B1B5C519}" destId="{5877B4E4-086F-4A69-B608-40859E2AEA35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9D90F6-BBAB-4276-BC62-82506E8F6434}" type="doc">
      <dgm:prSet loTypeId="urn:microsoft.com/office/officeart/2005/8/layout/hProcess9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A985CE55-5E1D-4BE4-B943-1E055B2C6A8E}">
      <dgm:prSet/>
      <dgm:spPr/>
      <dgm:t>
        <a:bodyPr/>
        <a:lstStyle/>
        <a:p>
          <a:pPr rtl="0"/>
          <a:r>
            <a:rPr lang="fr-CA" dirty="0" smtClean="0"/>
            <a:t>Procéder à la double identification et administrer le produit sanguin </a:t>
          </a:r>
          <a:r>
            <a:rPr lang="fr-CA" b="1" dirty="0" smtClean="0"/>
            <a:t>dès sa réception </a:t>
          </a:r>
          <a:endParaRPr lang="fr-CA" dirty="0"/>
        </a:p>
      </dgm:t>
    </dgm:pt>
    <dgm:pt modelId="{30121EC2-E6A9-41CA-B030-D99616371907}" type="parTrans" cxnId="{5D140262-C201-426B-9FE0-42D381639ADD}">
      <dgm:prSet/>
      <dgm:spPr/>
      <dgm:t>
        <a:bodyPr/>
        <a:lstStyle/>
        <a:p>
          <a:endParaRPr lang="fr-FR"/>
        </a:p>
      </dgm:t>
    </dgm:pt>
    <dgm:pt modelId="{51812BDB-1D50-452D-9041-7263D0D8DCDB}" type="sibTrans" cxnId="{5D140262-C201-426B-9FE0-42D381639ADD}">
      <dgm:prSet/>
      <dgm:spPr/>
      <dgm:t>
        <a:bodyPr/>
        <a:lstStyle/>
        <a:p>
          <a:endParaRPr lang="fr-FR"/>
        </a:p>
      </dgm:t>
    </dgm:pt>
    <dgm:pt modelId="{2AEDD182-8CA5-41AA-AFA1-BC5CA7BCF0E9}">
      <dgm:prSet/>
      <dgm:spPr/>
      <dgm:t>
        <a:bodyPr/>
        <a:lstStyle/>
        <a:p>
          <a:pPr rtl="0"/>
          <a:r>
            <a:rPr lang="fr-CA" smtClean="0"/>
            <a:t>Débuter la transfusion à un débit initial de 50mL/h pour les 15 premières minutes (clientèle adulte)</a:t>
          </a:r>
          <a:endParaRPr lang="fr-CA"/>
        </a:p>
      </dgm:t>
    </dgm:pt>
    <dgm:pt modelId="{DA0AEE56-78D5-4A19-9E97-1D5DF4C93588}" type="parTrans" cxnId="{4EC7AE64-3275-4D22-A2AB-7C28FA270301}">
      <dgm:prSet/>
      <dgm:spPr/>
      <dgm:t>
        <a:bodyPr/>
        <a:lstStyle/>
        <a:p>
          <a:endParaRPr lang="fr-FR"/>
        </a:p>
      </dgm:t>
    </dgm:pt>
    <dgm:pt modelId="{245E141B-33F8-40D1-8722-D0BC7349E482}" type="sibTrans" cxnId="{4EC7AE64-3275-4D22-A2AB-7C28FA270301}">
      <dgm:prSet/>
      <dgm:spPr/>
      <dgm:t>
        <a:bodyPr/>
        <a:lstStyle/>
        <a:p>
          <a:endParaRPr lang="fr-FR"/>
        </a:p>
      </dgm:t>
    </dgm:pt>
    <dgm:pt modelId="{CA4D3771-7F76-4889-AC8C-342D3C978BF3}">
      <dgm:prSet/>
      <dgm:spPr/>
      <dgm:t>
        <a:bodyPr/>
        <a:lstStyle/>
        <a:p>
          <a:pPr rtl="0"/>
          <a:r>
            <a:rPr lang="fr-CA" dirty="0" smtClean="0"/>
            <a:t>Inscrire l’heure du début de la transfusion sur le bordereau d’émission</a:t>
          </a:r>
          <a:endParaRPr lang="fr-CA" dirty="0"/>
        </a:p>
      </dgm:t>
    </dgm:pt>
    <dgm:pt modelId="{11F7089D-FF1A-4EA7-88C5-F7B6FB156001}" type="parTrans" cxnId="{3A2EF5CD-DC8F-49B5-ABCF-7478358F241E}">
      <dgm:prSet/>
      <dgm:spPr/>
      <dgm:t>
        <a:bodyPr/>
        <a:lstStyle/>
        <a:p>
          <a:endParaRPr lang="fr-FR"/>
        </a:p>
      </dgm:t>
    </dgm:pt>
    <dgm:pt modelId="{A69B12FF-B485-4E0D-8069-E3FD157E79D2}" type="sibTrans" cxnId="{3A2EF5CD-DC8F-49B5-ABCF-7478358F241E}">
      <dgm:prSet/>
      <dgm:spPr/>
      <dgm:t>
        <a:bodyPr/>
        <a:lstStyle/>
        <a:p>
          <a:endParaRPr lang="fr-FR"/>
        </a:p>
      </dgm:t>
    </dgm:pt>
    <dgm:pt modelId="{0F835E46-8EAD-4581-B48B-FF8F70422BB5}">
      <dgm:prSet/>
      <dgm:spPr/>
      <dgm:t>
        <a:bodyPr/>
        <a:lstStyle/>
        <a:p>
          <a:pPr rtl="0"/>
          <a:r>
            <a:rPr lang="fr-CA" smtClean="0"/>
            <a:t>Surveiller étroitement les signes et symptômes de réactions transfusionnelles pour les 15 premières minutes</a:t>
          </a:r>
          <a:endParaRPr lang="fr-CA"/>
        </a:p>
      </dgm:t>
    </dgm:pt>
    <dgm:pt modelId="{D49B1271-2CCC-4406-BC1D-8FECD00A61BF}" type="parTrans" cxnId="{A8D42FD5-CB6D-4233-990D-93E294765CFC}">
      <dgm:prSet/>
      <dgm:spPr/>
      <dgm:t>
        <a:bodyPr/>
        <a:lstStyle/>
        <a:p>
          <a:endParaRPr lang="fr-FR"/>
        </a:p>
      </dgm:t>
    </dgm:pt>
    <dgm:pt modelId="{94F18A76-A6A8-4914-9458-429F3CF98AF6}" type="sibTrans" cxnId="{A8D42FD5-CB6D-4233-990D-93E294765CFC}">
      <dgm:prSet/>
      <dgm:spPr/>
      <dgm:t>
        <a:bodyPr/>
        <a:lstStyle/>
        <a:p>
          <a:endParaRPr lang="fr-FR"/>
        </a:p>
      </dgm:t>
    </dgm:pt>
    <dgm:pt modelId="{D33A0C3A-F006-41E4-894A-931EA9131308}" type="pres">
      <dgm:prSet presAssocID="{6E9D90F6-BBAB-4276-BC62-82506E8F643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A5FD7D4-5861-448B-AE0A-700B7A6FA0BD}" type="pres">
      <dgm:prSet presAssocID="{6E9D90F6-BBAB-4276-BC62-82506E8F6434}" presName="arrow" presStyleLbl="bgShp" presStyleIdx="0" presStyleCnt="1" custLinFactNeighborX="0" custLinFactNeighborY="4561"/>
      <dgm:spPr/>
    </dgm:pt>
    <dgm:pt modelId="{76B14C54-5816-46D4-BD2A-9DFA40BD6C7C}" type="pres">
      <dgm:prSet presAssocID="{6E9D90F6-BBAB-4276-BC62-82506E8F6434}" presName="linearProcess" presStyleCnt="0"/>
      <dgm:spPr/>
    </dgm:pt>
    <dgm:pt modelId="{8A64E958-CF5A-4470-9521-96F4696FCBDA}" type="pres">
      <dgm:prSet presAssocID="{A985CE55-5E1D-4BE4-B943-1E055B2C6A8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9438454-14CF-4B31-A49F-58A26D758F23}" type="pres">
      <dgm:prSet presAssocID="{51812BDB-1D50-452D-9041-7263D0D8DCDB}" presName="sibTrans" presStyleCnt="0"/>
      <dgm:spPr/>
    </dgm:pt>
    <dgm:pt modelId="{D2F8203C-037A-4DA8-A01E-982BE7D2BBD9}" type="pres">
      <dgm:prSet presAssocID="{2AEDD182-8CA5-41AA-AFA1-BC5CA7BCF0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5A1DFA-65CE-4375-B149-AA6C8378307A}" type="pres">
      <dgm:prSet presAssocID="{245E141B-33F8-40D1-8722-D0BC7349E482}" presName="sibTrans" presStyleCnt="0"/>
      <dgm:spPr/>
    </dgm:pt>
    <dgm:pt modelId="{5D9998B1-15D9-49B2-8803-7515EE7D5EB3}" type="pres">
      <dgm:prSet presAssocID="{CA4D3771-7F76-4889-AC8C-342D3C978BF3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75983D3-A9D5-4723-90BA-C4BF8FB038A3}" type="pres">
      <dgm:prSet presAssocID="{A69B12FF-B485-4E0D-8069-E3FD157E79D2}" presName="sibTrans" presStyleCnt="0"/>
      <dgm:spPr/>
    </dgm:pt>
    <dgm:pt modelId="{A0E28F12-771A-4393-A96C-2961E9E2EFB3}" type="pres">
      <dgm:prSet presAssocID="{0F835E46-8EAD-4581-B48B-FF8F70422BB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FB02828-DEDA-4B0E-A783-8D71A0F9989C}" type="presOf" srcId="{2AEDD182-8CA5-41AA-AFA1-BC5CA7BCF0E9}" destId="{D2F8203C-037A-4DA8-A01E-982BE7D2BBD9}" srcOrd="0" destOrd="0" presId="urn:microsoft.com/office/officeart/2005/8/layout/hProcess9"/>
    <dgm:cxn modelId="{5A89F991-CAC4-4676-84D5-FB116D0160E9}" type="presOf" srcId="{CA4D3771-7F76-4889-AC8C-342D3C978BF3}" destId="{5D9998B1-15D9-49B2-8803-7515EE7D5EB3}" srcOrd="0" destOrd="0" presId="urn:microsoft.com/office/officeart/2005/8/layout/hProcess9"/>
    <dgm:cxn modelId="{5D140262-C201-426B-9FE0-42D381639ADD}" srcId="{6E9D90F6-BBAB-4276-BC62-82506E8F6434}" destId="{A985CE55-5E1D-4BE4-B943-1E055B2C6A8E}" srcOrd="0" destOrd="0" parTransId="{30121EC2-E6A9-41CA-B030-D99616371907}" sibTransId="{51812BDB-1D50-452D-9041-7263D0D8DCDB}"/>
    <dgm:cxn modelId="{1BFD7197-C227-4053-8EFF-8AB6ADB48CCA}" type="presOf" srcId="{6E9D90F6-BBAB-4276-BC62-82506E8F6434}" destId="{D33A0C3A-F006-41E4-894A-931EA9131308}" srcOrd="0" destOrd="0" presId="urn:microsoft.com/office/officeart/2005/8/layout/hProcess9"/>
    <dgm:cxn modelId="{1C9877FB-ADE1-4034-9C46-DF34E406376B}" type="presOf" srcId="{0F835E46-8EAD-4581-B48B-FF8F70422BB5}" destId="{A0E28F12-771A-4393-A96C-2961E9E2EFB3}" srcOrd="0" destOrd="0" presId="urn:microsoft.com/office/officeart/2005/8/layout/hProcess9"/>
    <dgm:cxn modelId="{3A2EF5CD-DC8F-49B5-ABCF-7478358F241E}" srcId="{6E9D90F6-BBAB-4276-BC62-82506E8F6434}" destId="{CA4D3771-7F76-4889-AC8C-342D3C978BF3}" srcOrd="2" destOrd="0" parTransId="{11F7089D-FF1A-4EA7-88C5-F7B6FB156001}" sibTransId="{A69B12FF-B485-4E0D-8069-E3FD157E79D2}"/>
    <dgm:cxn modelId="{50B99689-6507-4EA0-B978-7CB8DBA6D9C2}" type="presOf" srcId="{A985CE55-5E1D-4BE4-B943-1E055B2C6A8E}" destId="{8A64E958-CF5A-4470-9521-96F4696FCBDA}" srcOrd="0" destOrd="0" presId="urn:microsoft.com/office/officeart/2005/8/layout/hProcess9"/>
    <dgm:cxn modelId="{4EC7AE64-3275-4D22-A2AB-7C28FA270301}" srcId="{6E9D90F6-BBAB-4276-BC62-82506E8F6434}" destId="{2AEDD182-8CA5-41AA-AFA1-BC5CA7BCF0E9}" srcOrd="1" destOrd="0" parTransId="{DA0AEE56-78D5-4A19-9E97-1D5DF4C93588}" sibTransId="{245E141B-33F8-40D1-8722-D0BC7349E482}"/>
    <dgm:cxn modelId="{A8D42FD5-CB6D-4233-990D-93E294765CFC}" srcId="{6E9D90F6-BBAB-4276-BC62-82506E8F6434}" destId="{0F835E46-8EAD-4581-B48B-FF8F70422BB5}" srcOrd="3" destOrd="0" parTransId="{D49B1271-2CCC-4406-BC1D-8FECD00A61BF}" sibTransId="{94F18A76-A6A8-4914-9458-429F3CF98AF6}"/>
    <dgm:cxn modelId="{864BA39A-C5B8-46DA-9F2D-3F466787DC2B}" type="presParOf" srcId="{D33A0C3A-F006-41E4-894A-931EA9131308}" destId="{DA5FD7D4-5861-448B-AE0A-700B7A6FA0BD}" srcOrd="0" destOrd="0" presId="urn:microsoft.com/office/officeart/2005/8/layout/hProcess9"/>
    <dgm:cxn modelId="{16399E87-E601-4700-A08F-6C0BC5EB18D2}" type="presParOf" srcId="{D33A0C3A-F006-41E4-894A-931EA9131308}" destId="{76B14C54-5816-46D4-BD2A-9DFA40BD6C7C}" srcOrd="1" destOrd="0" presId="urn:microsoft.com/office/officeart/2005/8/layout/hProcess9"/>
    <dgm:cxn modelId="{1B68B75B-1688-4EF3-A81E-F25D703FDB60}" type="presParOf" srcId="{76B14C54-5816-46D4-BD2A-9DFA40BD6C7C}" destId="{8A64E958-CF5A-4470-9521-96F4696FCBDA}" srcOrd="0" destOrd="0" presId="urn:microsoft.com/office/officeart/2005/8/layout/hProcess9"/>
    <dgm:cxn modelId="{828CBDD5-E711-4B95-B9D6-25B0A98AE3E9}" type="presParOf" srcId="{76B14C54-5816-46D4-BD2A-9DFA40BD6C7C}" destId="{F9438454-14CF-4B31-A49F-58A26D758F23}" srcOrd="1" destOrd="0" presId="urn:microsoft.com/office/officeart/2005/8/layout/hProcess9"/>
    <dgm:cxn modelId="{525137DE-17E3-441A-B7A2-957C453D266D}" type="presParOf" srcId="{76B14C54-5816-46D4-BD2A-9DFA40BD6C7C}" destId="{D2F8203C-037A-4DA8-A01E-982BE7D2BBD9}" srcOrd="2" destOrd="0" presId="urn:microsoft.com/office/officeart/2005/8/layout/hProcess9"/>
    <dgm:cxn modelId="{DB3029C3-E030-48C2-97EA-B5ACDB67C980}" type="presParOf" srcId="{76B14C54-5816-46D4-BD2A-9DFA40BD6C7C}" destId="{FB5A1DFA-65CE-4375-B149-AA6C8378307A}" srcOrd="3" destOrd="0" presId="urn:microsoft.com/office/officeart/2005/8/layout/hProcess9"/>
    <dgm:cxn modelId="{E9D7E567-0D61-4085-8387-405EBB7E522C}" type="presParOf" srcId="{76B14C54-5816-46D4-BD2A-9DFA40BD6C7C}" destId="{5D9998B1-15D9-49B2-8803-7515EE7D5EB3}" srcOrd="4" destOrd="0" presId="urn:microsoft.com/office/officeart/2005/8/layout/hProcess9"/>
    <dgm:cxn modelId="{8CC2079A-5291-4939-A240-BF60DAFD131F}" type="presParOf" srcId="{76B14C54-5816-46D4-BD2A-9DFA40BD6C7C}" destId="{F75983D3-A9D5-4723-90BA-C4BF8FB038A3}" srcOrd="5" destOrd="0" presId="urn:microsoft.com/office/officeart/2005/8/layout/hProcess9"/>
    <dgm:cxn modelId="{0FEBE533-FCD5-463C-8791-6C2FDAB9A901}" type="presParOf" srcId="{76B14C54-5816-46D4-BD2A-9DFA40BD6C7C}" destId="{A0E28F12-771A-4393-A96C-2961E9E2EFB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28CD57-C0C0-4086-B789-78D14AB19D44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9D558EB-F9DE-466B-807C-A21748D2D56A}">
      <dgm:prSet phldrT="[Texte]"/>
      <dgm:spPr/>
      <dgm:t>
        <a:bodyPr/>
        <a:lstStyle/>
        <a:p>
          <a:r>
            <a:rPr lang="fr-CA" dirty="0" smtClean="0">
              <a:solidFill>
                <a:schemeClr val="tx1"/>
              </a:solidFill>
            </a:rPr>
            <a:t>Un culot doit être administré le plus rapidement possible après sa réception</a:t>
          </a:r>
          <a:r>
            <a:rPr lang="fr-CA" dirty="0" smtClean="0"/>
            <a:t>. </a:t>
          </a:r>
          <a:endParaRPr lang="fr-FR" dirty="0"/>
        </a:p>
      </dgm:t>
    </dgm:pt>
    <dgm:pt modelId="{FA461A0F-28D8-4125-9BDD-141B3AB96962}" type="parTrans" cxnId="{68C0815E-7EFD-42CE-8398-FC0DDC8D3CAB}">
      <dgm:prSet/>
      <dgm:spPr/>
      <dgm:t>
        <a:bodyPr/>
        <a:lstStyle/>
        <a:p>
          <a:endParaRPr lang="fr-FR"/>
        </a:p>
      </dgm:t>
    </dgm:pt>
    <dgm:pt modelId="{4A303119-6BE3-482D-BDD8-3B1FB2B85370}" type="sibTrans" cxnId="{68C0815E-7EFD-42CE-8398-FC0DDC8D3CAB}">
      <dgm:prSet/>
      <dgm:spPr/>
      <dgm:t>
        <a:bodyPr/>
        <a:lstStyle/>
        <a:p>
          <a:endParaRPr lang="fr-FR"/>
        </a:p>
      </dgm:t>
    </dgm:pt>
    <dgm:pt modelId="{0057B123-988C-47CA-B706-0F3F94C3F81E}">
      <dgm:prSet phldrT="[Texte]"/>
      <dgm:spPr/>
      <dgm:t>
        <a:bodyPr/>
        <a:lstStyle/>
        <a:p>
          <a:r>
            <a:rPr lang="fr-CA" dirty="0" smtClean="0">
              <a:solidFill>
                <a:schemeClr val="tx1"/>
              </a:solidFill>
            </a:rPr>
            <a:t>Ne doit pas être conservé au frigidaire de l’étage</a:t>
          </a:r>
          <a:endParaRPr lang="fr-FR" dirty="0">
            <a:solidFill>
              <a:schemeClr val="tx1"/>
            </a:solidFill>
          </a:endParaRPr>
        </a:p>
      </dgm:t>
    </dgm:pt>
    <dgm:pt modelId="{2DE32198-3BBF-4E7D-8B80-64638C036765}" type="parTrans" cxnId="{E4FB1F83-FC57-4F1B-AEB8-3EAA38FB9F93}">
      <dgm:prSet/>
      <dgm:spPr/>
      <dgm:t>
        <a:bodyPr/>
        <a:lstStyle/>
        <a:p>
          <a:endParaRPr lang="fr-FR"/>
        </a:p>
      </dgm:t>
    </dgm:pt>
    <dgm:pt modelId="{6D21631F-CD17-4B37-8AF6-D6752E72D526}" type="sibTrans" cxnId="{E4FB1F83-FC57-4F1B-AEB8-3EAA38FB9F93}">
      <dgm:prSet/>
      <dgm:spPr/>
      <dgm:t>
        <a:bodyPr/>
        <a:lstStyle/>
        <a:p>
          <a:endParaRPr lang="fr-FR"/>
        </a:p>
      </dgm:t>
    </dgm:pt>
    <dgm:pt modelId="{00CF60B6-6194-439A-9BAF-3F8871CF95D8}">
      <dgm:prSet phldrT="[Texte]"/>
      <dgm:spPr/>
      <dgm:t>
        <a:bodyPr/>
        <a:lstStyle/>
        <a:p>
          <a:r>
            <a:rPr lang="fr-CA" dirty="0" smtClean="0">
              <a:solidFill>
                <a:schemeClr val="tx1"/>
              </a:solidFill>
            </a:rPr>
            <a:t>Si le culot n’est pas utilisé, il doit être retourné à la banque de sang dans un délai maximum </a:t>
          </a:r>
          <a:endParaRPr lang="fr-FR" dirty="0">
            <a:solidFill>
              <a:schemeClr val="tx1"/>
            </a:solidFill>
          </a:endParaRPr>
        </a:p>
      </dgm:t>
    </dgm:pt>
    <dgm:pt modelId="{A237459B-B34A-413A-B28A-DD3A0C7273A2}" type="parTrans" cxnId="{89C23E3A-FFEE-4341-9FBA-0920A5E1113C}">
      <dgm:prSet/>
      <dgm:spPr/>
      <dgm:t>
        <a:bodyPr/>
        <a:lstStyle/>
        <a:p>
          <a:endParaRPr lang="fr-FR"/>
        </a:p>
      </dgm:t>
    </dgm:pt>
    <dgm:pt modelId="{B03E0AC2-8D01-4605-B6CD-81AE23D1605B}" type="sibTrans" cxnId="{89C23E3A-FFEE-4341-9FBA-0920A5E1113C}">
      <dgm:prSet/>
      <dgm:spPr/>
      <dgm:t>
        <a:bodyPr/>
        <a:lstStyle/>
        <a:p>
          <a:endParaRPr lang="fr-FR"/>
        </a:p>
      </dgm:t>
    </dgm:pt>
    <dgm:pt modelId="{CCF5CDE3-E245-4AA9-A458-C576DBE60764}" type="pres">
      <dgm:prSet presAssocID="{3228CD57-C0C0-4086-B789-78D14AB19D4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D70E64B9-87C3-4644-B70E-AFEAF1FDF2A6}" type="pres">
      <dgm:prSet presAssocID="{3228CD57-C0C0-4086-B789-78D14AB19D44}" presName="Name1" presStyleCnt="0"/>
      <dgm:spPr/>
    </dgm:pt>
    <dgm:pt modelId="{5C3308F6-D46D-44FF-9E18-EBFB7FFD4DFC}" type="pres">
      <dgm:prSet presAssocID="{3228CD57-C0C0-4086-B789-78D14AB19D44}" presName="cycle" presStyleCnt="0"/>
      <dgm:spPr/>
    </dgm:pt>
    <dgm:pt modelId="{8663DEA5-3A79-4119-9493-05A3C4F359D8}" type="pres">
      <dgm:prSet presAssocID="{3228CD57-C0C0-4086-B789-78D14AB19D44}" presName="srcNode" presStyleLbl="node1" presStyleIdx="0" presStyleCnt="3"/>
      <dgm:spPr/>
    </dgm:pt>
    <dgm:pt modelId="{1C931EE8-2DD1-4A86-863C-599AB982FE3F}" type="pres">
      <dgm:prSet presAssocID="{3228CD57-C0C0-4086-B789-78D14AB19D44}" presName="conn" presStyleLbl="parChTrans1D2" presStyleIdx="0" presStyleCnt="1"/>
      <dgm:spPr/>
      <dgm:t>
        <a:bodyPr/>
        <a:lstStyle/>
        <a:p>
          <a:endParaRPr lang="fr-FR"/>
        </a:p>
      </dgm:t>
    </dgm:pt>
    <dgm:pt modelId="{CB514E8D-D850-40DD-9B1F-17595B4A1CA1}" type="pres">
      <dgm:prSet presAssocID="{3228CD57-C0C0-4086-B789-78D14AB19D44}" presName="extraNode" presStyleLbl="node1" presStyleIdx="0" presStyleCnt="3"/>
      <dgm:spPr/>
    </dgm:pt>
    <dgm:pt modelId="{A8CA4064-B1AE-4C7B-B975-44CB4C4C4B59}" type="pres">
      <dgm:prSet presAssocID="{3228CD57-C0C0-4086-B789-78D14AB19D44}" presName="dstNode" presStyleLbl="node1" presStyleIdx="0" presStyleCnt="3"/>
      <dgm:spPr/>
    </dgm:pt>
    <dgm:pt modelId="{296EC805-D912-4E22-8CCC-EBE89412E95B}" type="pres">
      <dgm:prSet presAssocID="{79D558EB-F9DE-466B-807C-A21748D2D56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48F04F-6EBE-405F-93AC-4C8B80C07094}" type="pres">
      <dgm:prSet presAssocID="{79D558EB-F9DE-466B-807C-A21748D2D56A}" presName="accent_1" presStyleCnt="0"/>
      <dgm:spPr/>
    </dgm:pt>
    <dgm:pt modelId="{04BBC754-DE6F-4328-BDDE-838331078BEE}" type="pres">
      <dgm:prSet presAssocID="{79D558EB-F9DE-466B-807C-A21748D2D56A}" presName="accentRepeatNode" presStyleLbl="solidFgAcc1" presStyleIdx="0" presStyleCnt="3" custLinFactNeighborX="4193"/>
      <dgm:spPr/>
    </dgm:pt>
    <dgm:pt modelId="{48D5A358-2CB0-4ADB-92EF-F63CC49E8563}" type="pres">
      <dgm:prSet presAssocID="{0057B123-988C-47CA-B706-0F3F94C3F81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E57587-A74F-4B11-91CF-85A98A7173B3}" type="pres">
      <dgm:prSet presAssocID="{0057B123-988C-47CA-B706-0F3F94C3F81E}" presName="accent_2" presStyleCnt="0"/>
      <dgm:spPr/>
    </dgm:pt>
    <dgm:pt modelId="{812EE0F3-4405-4774-A30D-A834381CED96}" type="pres">
      <dgm:prSet presAssocID="{0057B123-988C-47CA-B706-0F3F94C3F81E}" presName="accentRepeatNode" presStyleLbl="solidFgAcc1" presStyleIdx="1" presStyleCnt="3"/>
      <dgm:spPr/>
    </dgm:pt>
    <dgm:pt modelId="{292AF6C6-B394-4E2B-A43B-E4C5F5D074FF}" type="pres">
      <dgm:prSet presAssocID="{00CF60B6-6194-439A-9BAF-3F8871CF95D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03754D-D1A5-4C6D-B9A4-D973571C7E68}" type="pres">
      <dgm:prSet presAssocID="{00CF60B6-6194-439A-9BAF-3F8871CF95D8}" presName="accent_3" presStyleCnt="0"/>
      <dgm:spPr/>
    </dgm:pt>
    <dgm:pt modelId="{D6222832-D9C0-442C-9919-894866385AD0}" type="pres">
      <dgm:prSet presAssocID="{00CF60B6-6194-439A-9BAF-3F8871CF95D8}" presName="accentRepeatNode" presStyleLbl="solidFgAcc1" presStyleIdx="2" presStyleCnt="3"/>
      <dgm:spPr/>
    </dgm:pt>
  </dgm:ptLst>
  <dgm:cxnLst>
    <dgm:cxn modelId="{89C23E3A-FFEE-4341-9FBA-0920A5E1113C}" srcId="{3228CD57-C0C0-4086-B789-78D14AB19D44}" destId="{00CF60B6-6194-439A-9BAF-3F8871CF95D8}" srcOrd="2" destOrd="0" parTransId="{A237459B-B34A-413A-B28A-DD3A0C7273A2}" sibTransId="{B03E0AC2-8D01-4605-B6CD-81AE23D1605B}"/>
    <dgm:cxn modelId="{C00F56BB-2635-430B-B499-8D04AFB0B6D3}" type="presOf" srcId="{3228CD57-C0C0-4086-B789-78D14AB19D44}" destId="{CCF5CDE3-E245-4AA9-A458-C576DBE60764}" srcOrd="0" destOrd="0" presId="urn:microsoft.com/office/officeart/2008/layout/VerticalCurvedList"/>
    <dgm:cxn modelId="{84FF7A24-7F5F-43A7-BAC0-77E1C1C59A01}" type="presOf" srcId="{4A303119-6BE3-482D-BDD8-3B1FB2B85370}" destId="{1C931EE8-2DD1-4A86-863C-599AB982FE3F}" srcOrd="0" destOrd="0" presId="urn:microsoft.com/office/officeart/2008/layout/VerticalCurvedList"/>
    <dgm:cxn modelId="{4D272F5F-C0F9-46E1-BA7D-1595C2B3F4CD}" type="presOf" srcId="{00CF60B6-6194-439A-9BAF-3F8871CF95D8}" destId="{292AF6C6-B394-4E2B-A43B-E4C5F5D074FF}" srcOrd="0" destOrd="0" presId="urn:microsoft.com/office/officeart/2008/layout/VerticalCurvedList"/>
    <dgm:cxn modelId="{00786E8E-3BA0-4572-B4C7-5570BB6B1734}" type="presOf" srcId="{0057B123-988C-47CA-B706-0F3F94C3F81E}" destId="{48D5A358-2CB0-4ADB-92EF-F63CC49E8563}" srcOrd="0" destOrd="0" presId="urn:microsoft.com/office/officeart/2008/layout/VerticalCurvedList"/>
    <dgm:cxn modelId="{E4FB1F83-FC57-4F1B-AEB8-3EAA38FB9F93}" srcId="{3228CD57-C0C0-4086-B789-78D14AB19D44}" destId="{0057B123-988C-47CA-B706-0F3F94C3F81E}" srcOrd="1" destOrd="0" parTransId="{2DE32198-3BBF-4E7D-8B80-64638C036765}" sibTransId="{6D21631F-CD17-4B37-8AF6-D6752E72D526}"/>
    <dgm:cxn modelId="{68C0815E-7EFD-42CE-8398-FC0DDC8D3CAB}" srcId="{3228CD57-C0C0-4086-B789-78D14AB19D44}" destId="{79D558EB-F9DE-466B-807C-A21748D2D56A}" srcOrd="0" destOrd="0" parTransId="{FA461A0F-28D8-4125-9BDD-141B3AB96962}" sibTransId="{4A303119-6BE3-482D-BDD8-3B1FB2B85370}"/>
    <dgm:cxn modelId="{420D8306-4E27-453B-B445-AFACB590E8E8}" type="presOf" srcId="{79D558EB-F9DE-466B-807C-A21748D2D56A}" destId="{296EC805-D912-4E22-8CCC-EBE89412E95B}" srcOrd="0" destOrd="0" presId="urn:microsoft.com/office/officeart/2008/layout/VerticalCurvedList"/>
    <dgm:cxn modelId="{683C7167-FC34-490C-BCE5-71914C98B413}" type="presParOf" srcId="{CCF5CDE3-E245-4AA9-A458-C576DBE60764}" destId="{D70E64B9-87C3-4644-B70E-AFEAF1FDF2A6}" srcOrd="0" destOrd="0" presId="urn:microsoft.com/office/officeart/2008/layout/VerticalCurvedList"/>
    <dgm:cxn modelId="{C8FC16B1-5D53-4A4C-8432-C382BA790550}" type="presParOf" srcId="{D70E64B9-87C3-4644-B70E-AFEAF1FDF2A6}" destId="{5C3308F6-D46D-44FF-9E18-EBFB7FFD4DFC}" srcOrd="0" destOrd="0" presId="urn:microsoft.com/office/officeart/2008/layout/VerticalCurvedList"/>
    <dgm:cxn modelId="{3807EEFF-581A-4345-AD0B-9CA98A9F7568}" type="presParOf" srcId="{5C3308F6-D46D-44FF-9E18-EBFB7FFD4DFC}" destId="{8663DEA5-3A79-4119-9493-05A3C4F359D8}" srcOrd="0" destOrd="0" presId="urn:microsoft.com/office/officeart/2008/layout/VerticalCurvedList"/>
    <dgm:cxn modelId="{5432E208-21EB-49B3-A31B-8941B0E1FE7A}" type="presParOf" srcId="{5C3308F6-D46D-44FF-9E18-EBFB7FFD4DFC}" destId="{1C931EE8-2DD1-4A86-863C-599AB982FE3F}" srcOrd="1" destOrd="0" presId="urn:microsoft.com/office/officeart/2008/layout/VerticalCurvedList"/>
    <dgm:cxn modelId="{73DB4F98-495B-44AF-B269-C640C76C3F83}" type="presParOf" srcId="{5C3308F6-D46D-44FF-9E18-EBFB7FFD4DFC}" destId="{CB514E8D-D850-40DD-9B1F-17595B4A1CA1}" srcOrd="2" destOrd="0" presId="urn:microsoft.com/office/officeart/2008/layout/VerticalCurvedList"/>
    <dgm:cxn modelId="{39FE0DEC-DE5E-4E52-8FD1-1FC09F5CC9AD}" type="presParOf" srcId="{5C3308F6-D46D-44FF-9E18-EBFB7FFD4DFC}" destId="{A8CA4064-B1AE-4C7B-B975-44CB4C4C4B59}" srcOrd="3" destOrd="0" presId="urn:microsoft.com/office/officeart/2008/layout/VerticalCurvedList"/>
    <dgm:cxn modelId="{F0B74317-430F-4B66-857E-6C0170DD967A}" type="presParOf" srcId="{D70E64B9-87C3-4644-B70E-AFEAF1FDF2A6}" destId="{296EC805-D912-4E22-8CCC-EBE89412E95B}" srcOrd="1" destOrd="0" presId="urn:microsoft.com/office/officeart/2008/layout/VerticalCurvedList"/>
    <dgm:cxn modelId="{51523BFB-B2CA-43A3-9D9B-5F87B9C63DB6}" type="presParOf" srcId="{D70E64B9-87C3-4644-B70E-AFEAF1FDF2A6}" destId="{EE48F04F-6EBE-405F-93AC-4C8B80C07094}" srcOrd="2" destOrd="0" presId="urn:microsoft.com/office/officeart/2008/layout/VerticalCurvedList"/>
    <dgm:cxn modelId="{A8BB6A0F-77FB-4E01-BCF0-9F6C27C94AA9}" type="presParOf" srcId="{EE48F04F-6EBE-405F-93AC-4C8B80C07094}" destId="{04BBC754-DE6F-4328-BDDE-838331078BEE}" srcOrd="0" destOrd="0" presId="urn:microsoft.com/office/officeart/2008/layout/VerticalCurvedList"/>
    <dgm:cxn modelId="{7B637284-EAC4-45A4-A23A-6287CE27E2B0}" type="presParOf" srcId="{D70E64B9-87C3-4644-B70E-AFEAF1FDF2A6}" destId="{48D5A358-2CB0-4ADB-92EF-F63CC49E8563}" srcOrd="3" destOrd="0" presId="urn:microsoft.com/office/officeart/2008/layout/VerticalCurvedList"/>
    <dgm:cxn modelId="{E83107F5-0029-4BD5-BE85-B50730570EB2}" type="presParOf" srcId="{D70E64B9-87C3-4644-B70E-AFEAF1FDF2A6}" destId="{26E57587-A74F-4B11-91CF-85A98A7173B3}" srcOrd="4" destOrd="0" presId="urn:microsoft.com/office/officeart/2008/layout/VerticalCurvedList"/>
    <dgm:cxn modelId="{F85BFEEA-1321-4AAB-9B3B-4DF6DFD22376}" type="presParOf" srcId="{26E57587-A74F-4B11-91CF-85A98A7173B3}" destId="{812EE0F3-4405-4774-A30D-A834381CED96}" srcOrd="0" destOrd="0" presId="urn:microsoft.com/office/officeart/2008/layout/VerticalCurvedList"/>
    <dgm:cxn modelId="{6F0C1018-F61B-408B-BCF6-77858F5754F9}" type="presParOf" srcId="{D70E64B9-87C3-4644-B70E-AFEAF1FDF2A6}" destId="{292AF6C6-B394-4E2B-A43B-E4C5F5D074FF}" srcOrd="5" destOrd="0" presId="urn:microsoft.com/office/officeart/2008/layout/VerticalCurvedList"/>
    <dgm:cxn modelId="{0750BB61-B76A-43CA-81C8-092DBEDF196A}" type="presParOf" srcId="{D70E64B9-87C3-4644-B70E-AFEAF1FDF2A6}" destId="{7003754D-D1A5-4C6D-B9A4-D973571C7E68}" srcOrd="6" destOrd="0" presId="urn:microsoft.com/office/officeart/2008/layout/VerticalCurvedList"/>
    <dgm:cxn modelId="{475F0515-86A5-4966-8D5C-1E8FD9DA6425}" type="presParOf" srcId="{7003754D-D1A5-4C6D-B9A4-D973571C7E68}" destId="{D6222832-D9C0-442C-9919-894866385AD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14E78E-2F59-42AC-8E93-4188BB63E25C}" type="doc">
      <dgm:prSet loTypeId="urn:microsoft.com/office/officeart/2005/8/layout/process4" loCatId="list" qsTypeId="urn:microsoft.com/office/officeart/2005/8/quickstyle/3d4" qsCatId="3D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CBB0529C-E5D8-4816-AEB4-ED15F0D81107}">
      <dgm:prSet/>
      <dgm:spPr/>
      <dgm:t>
        <a:bodyPr/>
        <a:lstStyle/>
        <a:p>
          <a:pPr rtl="0"/>
          <a:endParaRPr lang="fr-CA" dirty="0">
            <a:solidFill>
              <a:schemeClr val="tx1"/>
            </a:solidFill>
          </a:endParaRPr>
        </a:p>
      </dgm:t>
    </dgm:pt>
    <dgm:pt modelId="{39D242F3-FAF0-44D9-8637-B933EA928ECB}" type="parTrans" cxnId="{C6125594-EDF9-4829-931E-9A4A137C0BB0}">
      <dgm:prSet/>
      <dgm:spPr/>
      <dgm:t>
        <a:bodyPr/>
        <a:lstStyle/>
        <a:p>
          <a:endParaRPr lang="fr-FR"/>
        </a:p>
      </dgm:t>
    </dgm:pt>
    <dgm:pt modelId="{91350824-1988-44CE-87B9-00A90369B80F}" type="sibTrans" cxnId="{C6125594-EDF9-4829-931E-9A4A137C0BB0}">
      <dgm:prSet/>
      <dgm:spPr/>
      <dgm:t>
        <a:bodyPr/>
        <a:lstStyle/>
        <a:p>
          <a:endParaRPr lang="fr-FR"/>
        </a:p>
      </dgm:t>
    </dgm:pt>
    <dgm:pt modelId="{984C7A6D-7299-4857-9F39-DAB0B19062EF}">
      <dgm:prSet/>
      <dgm:spPr/>
      <dgm:t>
        <a:bodyPr/>
        <a:lstStyle/>
        <a:p>
          <a:pPr rtl="0"/>
          <a:r>
            <a:rPr lang="fr-CA" b="1" dirty="0" smtClean="0">
              <a:solidFill>
                <a:schemeClr val="tx1"/>
              </a:solidFill>
            </a:rPr>
            <a:t>Q30-60 minutes</a:t>
          </a:r>
          <a:endParaRPr lang="fr-CA" b="1" dirty="0">
            <a:solidFill>
              <a:schemeClr val="tx1"/>
            </a:solidFill>
          </a:endParaRPr>
        </a:p>
      </dgm:t>
    </dgm:pt>
    <dgm:pt modelId="{884BB9FF-A32A-4FC1-8262-E97E02867FE9}" type="parTrans" cxnId="{97D163FA-F45A-4E99-8C3E-2AE102D033EA}">
      <dgm:prSet/>
      <dgm:spPr/>
      <dgm:t>
        <a:bodyPr/>
        <a:lstStyle/>
        <a:p>
          <a:endParaRPr lang="fr-FR"/>
        </a:p>
      </dgm:t>
    </dgm:pt>
    <dgm:pt modelId="{7548FD91-CC4B-4422-B468-F6D997F9CD65}" type="sibTrans" cxnId="{97D163FA-F45A-4E99-8C3E-2AE102D033EA}">
      <dgm:prSet/>
      <dgm:spPr/>
      <dgm:t>
        <a:bodyPr/>
        <a:lstStyle/>
        <a:p>
          <a:endParaRPr lang="fr-FR"/>
        </a:p>
      </dgm:t>
    </dgm:pt>
    <dgm:pt modelId="{E03DC478-5FA3-4ECE-B2E8-62D650427E94}">
      <dgm:prSet/>
      <dgm:spPr/>
      <dgm:t>
        <a:bodyPr/>
        <a:lstStyle/>
        <a:p>
          <a:pPr rtl="0"/>
          <a:r>
            <a:rPr lang="fr-CA" b="1" dirty="0" smtClean="0">
              <a:solidFill>
                <a:schemeClr val="tx1"/>
              </a:solidFill>
            </a:rPr>
            <a:t>À la fin de la transfusion</a:t>
          </a:r>
          <a:endParaRPr lang="fr-CA" b="1" dirty="0">
            <a:solidFill>
              <a:schemeClr val="tx1"/>
            </a:solidFill>
          </a:endParaRPr>
        </a:p>
      </dgm:t>
    </dgm:pt>
    <dgm:pt modelId="{633DD4D9-C925-4850-88BD-D10EF3651D11}" type="parTrans" cxnId="{97A35FCE-227B-49E5-83E5-58FD15809E6F}">
      <dgm:prSet/>
      <dgm:spPr/>
      <dgm:t>
        <a:bodyPr/>
        <a:lstStyle/>
        <a:p>
          <a:endParaRPr lang="fr-FR"/>
        </a:p>
      </dgm:t>
    </dgm:pt>
    <dgm:pt modelId="{B19FD597-E773-4716-B507-2DBBA08E37EF}" type="sibTrans" cxnId="{97A35FCE-227B-49E5-83E5-58FD15809E6F}">
      <dgm:prSet/>
      <dgm:spPr/>
      <dgm:t>
        <a:bodyPr/>
        <a:lstStyle/>
        <a:p>
          <a:endParaRPr lang="fr-FR"/>
        </a:p>
      </dgm:t>
    </dgm:pt>
    <dgm:pt modelId="{1A2C843C-A681-4079-8560-52D9024E585D}">
      <dgm:prSet/>
      <dgm:spPr/>
      <dgm:t>
        <a:bodyPr/>
        <a:lstStyle/>
        <a:p>
          <a:pPr rtl="0"/>
          <a:r>
            <a:rPr lang="fr-CA" b="1" dirty="0" smtClean="0">
              <a:solidFill>
                <a:schemeClr val="tx1"/>
              </a:solidFill>
            </a:rPr>
            <a:t>1 heure post transfusion</a:t>
          </a:r>
          <a:endParaRPr lang="fr-CA" b="1" dirty="0">
            <a:solidFill>
              <a:schemeClr val="tx1"/>
            </a:solidFill>
          </a:endParaRPr>
        </a:p>
      </dgm:t>
    </dgm:pt>
    <dgm:pt modelId="{06325E0F-DA7E-45E6-8080-9EF2105DCD02}" type="parTrans" cxnId="{539A384F-2210-4F79-8E59-17B848C5975C}">
      <dgm:prSet/>
      <dgm:spPr/>
      <dgm:t>
        <a:bodyPr/>
        <a:lstStyle/>
        <a:p>
          <a:endParaRPr lang="fr-FR"/>
        </a:p>
      </dgm:t>
    </dgm:pt>
    <dgm:pt modelId="{85A919DA-8F37-4F5A-A627-A454C79FF44E}" type="sibTrans" cxnId="{539A384F-2210-4F79-8E59-17B848C5975C}">
      <dgm:prSet/>
      <dgm:spPr/>
      <dgm:t>
        <a:bodyPr/>
        <a:lstStyle/>
        <a:p>
          <a:endParaRPr lang="fr-FR"/>
        </a:p>
      </dgm:t>
    </dgm:pt>
    <dgm:pt modelId="{10B56087-2EA9-4432-9D18-4A86629AFF68}">
      <dgm:prSet/>
      <dgm:spPr/>
      <dgm:t>
        <a:bodyPr/>
        <a:lstStyle/>
        <a:p>
          <a:endParaRPr lang="fr-FR"/>
        </a:p>
      </dgm:t>
    </dgm:pt>
    <dgm:pt modelId="{9DE575C4-E9A7-4B57-93E3-13464C649434}" type="parTrans" cxnId="{2966EE53-CFFE-40AC-8308-8E04C35E43DD}">
      <dgm:prSet/>
      <dgm:spPr/>
      <dgm:t>
        <a:bodyPr/>
        <a:lstStyle/>
        <a:p>
          <a:endParaRPr lang="fr-FR"/>
        </a:p>
      </dgm:t>
    </dgm:pt>
    <dgm:pt modelId="{2D1B16C5-3DEB-4768-9657-435CC760AD71}" type="sibTrans" cxnId="{2966EE53-CFFE-40AC-8308-8E04C35E43DD}">
      <dgm:prSet/>
      <dgm:spPr/>
      <dgm:t>
        <a:bodyPr/>
        <a:lstStyle/>
        <a:p>
          <a:endParaRPr lang="fr-FR"/>
        </a:p>
      </dgm:t>
    </dgm:pt>
    <dgm:pt modelId="{75307A4D-C0A8-4FF4-9F4D-6E18966DEC49}" type="pres">
      <dgm:prSet presAssocID="{7114E78E-2F59-42AC-8E93-4188BB63E2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43932F2-14EC-4220-B913-A028F6E17C0A}" type="pres">
      <dgm:prSet presAssocID="{1A2C843C-A681-4079-8560-52D9024E585D}" presName="boxAndChildren" presStyleCnt="0"/>
      <dgm:spPr/>
      <dgm:t>
        <a:bodyPr/>
        <a:lstStyle/>
        <a:p>
          <a:endParaRPr lang="fr-FR"/>
        </a:p>
      </dgm:t>
    </dgm:pt>
    <dgm:pt modelId="{7A073CB0-C65B-40FD-9016-A268CA1870A6}" type="pres">
      <dgm:prSet presAssocID="{1A2C843C-A681-4079-8560-52D9024E585D}" presName="parentTextBox" presStyleLbl="node1" presStyleIdx="0" presStyleCnt="5" custLinFactNeighborY="340"/>
      <dgm:spPr/>
      <dgm:t>
        <a:bodyPr/>
        <a:lstStyle/>
        <a:p>
          <a:endParaRPr lang="fr-FR"/>
        </a:p>
      </dgm:t>
    </dgm:pt>
    <dgm:pt modelId="{DE551521-67D8-4749-B4BD-F21A59CBE1C6}" type="pres">
      <dgm:prSet presAssocID="{B19FD597-E773-4716-B507-2DBBA08E37EF}" presName="sp" presStyleCnt="0"/>
      <dgm:spPr/>
      <dgm:t>
        <a:bodyPr/>
        <a:lstStyle/>
        <a:p>
          <a:endParaRPr lang="fr-FR"/>
        </a:p>
      </dgm:t>
    </dgm:pt>
    <dgm:pt modelId="{0E4D325A-0058-4119-84BE-BD1DE96656E0}" type="pres">
      <dgm:prSet presAssocID="{E03DC478-5FA3-4ECE-B2E8-62D650427E94}" presName="arrowAndChildren" presStyleCnt="0"/>
      <dgm:spPr/>
      <dgm:t>
        <a:bodyPr/>
        <a:lstStyle/>
        <a:p>
          <a:endParaRPr lang="fr-FR"/>
        </a:p>
      </dgm:t>
    </dgm:pt>
    <dgm:pt modelId="{26818DB6-63A3-4044-938A-9EC4E5B1FFE9}" type="pres">
      <dgm:prSet presAssocID="{E03DC478-5FA3-4ECE-B2E8-62D650427E94}" presName="parentTextArrow" presStyleLbl="node1" presStyleIdx="1" presStyleCnt="5" custLinFactNeighborY="4588"/>
      <dgm:spPr/>
      <dgm:t>
        <a:bodyPr/>
        <a:lstStyle/>
        <a:p>
          <a:endParaRPr lang="fr-FR"/>
        </a:p>
      </dgm:t>
    </dgm:pt>
    <dgm:pt modelId="{7ADEAD7D-0198-497F-BDB1-C8A7E294B1F0}" type="pres">
      <dgm:prSet presAssocID="{7548FD91-CC4B-4422-B468-F6D997F9CD65}" presName="sp" presStyleCnt="0"/>
      <dgm:spPr/>
      <dgm:t>
        <a:bodyPr/>
        <a:lstStyle/>
        <a:p>
          <a:endParaRPr lang="fr-FR"/>
        </a:p>
      </dgm:t>
    </dgm:pt>
    <dgm:pt modelId="{F0DA868E-69F4-47CB-8770-1C29CA45826C}" type="pres">
      <dgm:prSet presAssocID="{984C7A6D-7299-4857-9F39-DAB0B19062EF}" presName="arrowAndChildren" presStyleCnt="0"/>
      <dgm:spPr/>
      <dgm:t>
        <a:bodyPr/>
        <a:lstStyle/>
        <a:p>
          <a:endParaRPr lang="fr-FR"/>
        </a:p>
      </dgm:t>
    </dgm:pt>
    <dgm:pt modelId="{D9BFA006-7163-4AEC-8B21-FC056948A815}" type="pres">
      <dgm:prSet presAssocID="{984C7A6D-7299-4857-9F39-DAB0B19062EF}" presName="parentTextArrow" presStyleLbl="node1" presStyleIdx="2" presStyleCnt="5" custLinFactNeighborY="1242"/>
      <dgm:spPr/>
      <dgm:t>
        <a:bodyPr/>
        <a:lstStyle/>
        <a:p>
          <a:endParaRPr lang="fr-FR"/>
        </a:p>
      </dgm:t>
    </dgm:pt>
    <dgm:pt modelId="{32FEF18E-71D5-4FC6-A61F-1CAD101CA052}" type="pres">
      <dgm:prSet presAssocID="{2D1B16C5-3DEB-4768-9657-435CC760AD71}" presName="sp" presStyleCnt="0"/>
      <dgm:spPr/>
      <dgm:t>
        <a:bodyPr/>
        <a:lstStyle/>
        <a:p>
          <a:endParaRPr lang="fr-FR"/>
        </a:p>
      </dgm:t>
    </dgm:pt>
    <dgm:pt modelId="{0E4AED23-7BED-4B6A-9BE4-F794A08F8AA8}" type="pres">
      <dgm:prSet presAssocID="{10B56087-2EA9-4432-9D18-4A86629AFF68}" presName="arrowAndChildren" presStyleCnt="0"/>
      <dgm:spPr/>
      <dgm:t>
        <a:bodyPr/>
        <a:lstStyle/>
        <a:p>
          <a:endParaRPr lang="fr-FR"/>
        </a:p>
      </dgm:t>
    </dgm:pt>
    <dgm:pt modelId="{AD21E53C-8951-4109-B599-48A6EC54511C}" type="pres">
      <dgm:prSet presAssocID="{10B56087-2EA9-4432-9D18-4A86629AFF68}" presName="parentTextArrow" presStyleLbl="node1" presStyleIdx="3" presStyleCnt="5"/>
      <dgm:spPr/>
      <dgm:t>
        <a:bodyPr/>
        <a:lstStyle/>
        <a:p>
          <a:endParaRPr lang="fr-FR"/>
        </a:p>
      </dgm:t>
    </dgm:pt>
    <dgm:pt modelId="{9EA8D1F4-934F-4CFD-9ADD-2D1E6C430BCF}" type="pres">
      <dgm:prSet presAssocID="{91350824-1988-44CE-87B9-00A90369B80F}" presName="sp" presStyleCnt="0"/>
      <dgm:spPr/>
      <dgm:t>
        <a:bodyPr/>
        <a:lstStyle/>
        <a:p>
          <a:endParaRPr lang="fr-FR"/>
        </a:p>
      </dgm:t>
    </dgm:pt>
    <dgm:pt modelId="{2F1BCE8C-1414-470C-855D-6ED446250B1A}" type="pres">
      <dgm:prSet presAssocID="{CBB0529C-E5D8-4816-AEB4-ED15F0D81107}" presName="arrowAndChildren" presStyleCnt="0"/>
      <dgm:spPr/>
      <dgm:t>
        <a:bodyPr/>
        <a:lstStyle/>
        <a:p>
          <a:endParaRPr lang="fr-FR"/>
        </a:p>
      </dgm:t>
    </dgm:pt>
    <dgm:pt modelId="{A9F73F76-23BE-4542-961A-CD2528507529}" type="pres">
      <dgm:prSet presAssocID="{CBB0529C-E5D8-4816-AEB4-ED15F0D81107}" presName="parentTextArrow" presStyleLbl="node1" presStyleIdx="4" presStyleCnt="5" custLinFactNeighborY="-5945"/>
      <dgm:spPr/>
      <dgm:t>
        <a:bodyPr/>
        <a:lstStyle/>
        <a:p>
          <a:endParaRPr lang="fr-FR"/>
        </a:p>
      </dgm:t>
    </dgm:pt>
  </dgm:ptLst>
  <dgm:cxnLst>
    <dgm:cxn modelId="{2966EE53-CFFE-40AC-8308-8E04C35E43DD}" srcId="{7114E78E-2F59-42AC-8E93-4188BB63E25C}" destId="{10B56087-2EA9-4432-9D18-4A86629AFF68}" srcOrd="1" destOrd="0" parTransId="{9DE575C4-E9A7-4B57-93E3-13464C649434}" sibTransId="{2D1B16C5-3DEB-4768-9657-435CC760AD71}"/>
    <dgm:cxn modelId="{539A384F-2210-4F79-8E59-17B848C5975C}" srcId="{7114E78E-2F59-42AC-8E93-4188BB63E25C}" destId="{1A2C843C-A681-4079-8560-52D9024E585D}" srcOrd="4" destOrd="0" parTransId="{06325E0F-DA7E-45E6-8080-9EF2105DCD02}" sibTransId="{85A919DA-8F37-4F5A-A627-A454C79FF44E}"/>
    <dgm:cxn modelId="{AAC43F32-BCF2-450A-A35C-B15710020E08}" type="presOf" srcId="{984C7A6D-7299-4857-9F39-DAB0B19062EF}" destId="{D9BFA006-7163-4AEC-8B21-FC056948A815}" srcOrd="0" destOrd="0" presId="urn:microsoft.com/office/officeart/2005/8/layout/process4"/>
    <dgm:cxn modelId="{BD69AA0F-65DD-41D6-AB2E-30015C155693}" type="presOf" srcId="{CBB0529C-E5D8-4816-AEB4-ED15F0D81107}" destId="{A9F73F76-23BE-4542-961A-CD2528507529}" srcOrd="0" destOrd="0" presId="urn:microsoft.com/office/officeart/2005/8/layout/process4"/>
    <dgm:cxn modelId="{46A982FA-7E43-4061-98E3-1E7BBD3F36CC}" type="presOf" srcId="{10B56087-2EA9-4432-9D18-4A86629AFF68}" destId="{AD21E53C-8951-4109-B599-48A6EC54511C}" srcOrd="0" destOrd="0" presId="urn:microsoft.com/office/officeart/2005/8/layout/process4"/>
    <dgm:cxn modelId="{97A35FCE-227B-49E5-83E5-58FD15809E6F}" srcId="{7114E78E-2F59-42AC-8E93-4188BB63E25C}" destId="{E03DC478-5FA3-4ECE-B2E8-62D650427E94}" srcOrd="3" destOrd="0" parTransId="{633DD4D9-C925-4850-88BD-D10EF3651D11}" sibTransId="{B19FD597-E773-4716-B507-2DBBA08E37EF}"/>
    <dgm:cxn modelId="{C6125594-EDF9-4829-931E-9A4A137C0BB0}" srcId="{7114E78E-2F59-42AC-8E93-4188BB63E25C}" destId="{CBB0529C-E5D8-4816-AEB4-ED15F0D81107}" srcOrd="0" destOrd="0" parTransId="{39D242F3-FAF0-44D9-8637-B933EA928ECB}" sibTransId="{91350824-1988-44CE-87B9-00A90369B80F}"/>
    <dgm:cxn modelId="{16759355-01A8-430F-A1C5-E21E433DBBB5}" type="presOf" srcId="{1A2C843C-A681-4079-8560-52D9024E585D}" destId="{7A073CB0-C65B-40FD-9016-A268CA1870A6}" srcOrd="0" destOrd="0" presId="urn:microsoft.com/office/officeart/2005/8/layout/process4"/>
    <dgm:cxn modelId="{5DE0C069-0B71-42F4-AB9F-BECFB9FE1950}" type="presOf" srcId="{E03DC478-5FA3-4ECE-B2E8-62D650427E94}" destId="{26818DB6-63A3-4044-938A-9EC4E5B1FFE9}" srcOrd="0" destOrd="0" presId="urn:microsoft.com/office/officeart/2005/8/layout/process4"/>
    <dgm:cxn modelId="{97D163FA-F45A-4E99-8C3E-2AE102D033EA}" srcId="{7114E78E-2F59-42AC-8E93-4188BB63E25C}" destId="{984C7A6D-7299-4857-9F39-DAB0B19062EF}" srcOrd="2" destOrd="0" parTransId="{884BB9FF-A32A-4FC1-8262-E97E02867FE9}" sibTransId="{7548FD91-CC4B-4422-B468-F6D997F9CD65}"/>
    <dgm:cxn modelId="{1571092C-C0CD-4AE7-BD5B-32ABF07192A8}" type="presOf" srcId="{7114E78E-2F59-42AC-8E93-4188BB63E25C}" destId="{75307A4D-C0A8-4FF4-9F4D-6E18966DEC49}" srcOrd="0" destOrd="0" presId="urn:microsoft.com/office/officeart/2005/8/layout/process4"/>
    <dgm:cxn modelId="{8778BE04-42CC-4229-8634-F7BEB5D9CAAA}" type="presParOf" srcId="{75307A4D-C0A8-4FF4-9F4D-6E18966DEC49}" destId="{543932F2-14EC-4220-B913-A028F6E17C0A}" srcOrd="0" destOrd="0" presId="urn:microsoft.com/office/officeart/2005/8/layout/process4"/>
    <dgm:cxn modelId="{E7FADAC4-8B1F-47AE-B4FE-D85412FC6A2E}" type="presParOf" srcId="{543932F2-14EC-4220-B913-A028F6E17C0A}" destId="{7A073CB0-C65B-40FD-9016-A268CA1870A6}" srcOrd="0" destOrd="0" presId="urn:microsoft.com/office/officeart/2005/8/layout/process4"/>
    <dgm:cxn modelId="{2E648E49-CA2A-42E3-8E42-251A9AF0DE18}" type="presParOf" srcId="{75307A4D-C0A8-4FF4-9F4D-6E18966DEC49}" destId="{DE551521-67D8-4749-B4BD-F21A59CBE1C6}" srcOrd="1" destOrd="0" presId="urn:microsoft.com/office/officeart/2005/8/layout/process4"/>
    <dgm:cxn modelId="{AF70055B-CDAA-438E-8A8F-7469CE88FB01}" type="presParOf" srcId="{75307A4D-C0A8-4FF4-9F4D-6E18966DEC49}" destId="{0E4D325A-0058-4119-84BE-BD1DE96656E0}" srcOrd="2" destOrd="0" presId="urn:microsoft.com/office/officeart/2005/8/layout/process4"/>
    <dgm:cxn modelId="{1F5E87DC-7CF2-44C5-B070-00F30659FEA2}" type="presParOf" srcId="{0E4D325A-0058-4119-84BE-BD1DE96656E0}" destId="{26818DB6-63A3-4044-938A-9EC4E5B1FFE9}" srcOrd="0" destOrd="0" presId="urn:microsoft.com/office/officeart/2005/8/layout/process4"/>
    <dgm:cxn modelId="{B06A1703-7BE8-4EA7-BEA0-11858EF219D0}" type="presParOf" srcId="{75307A4D-C0A8-4FF4-9F4D-6E18966DEC49}" destId="{7ADEAD7D-0198-497F-BDB1-C8A7E294B1F0}" srcOrd="3" destOrd="0" presId="urn:microsoft.com/office/officeart/2005/8/layout/process4"/>
    <dgm:cxn modelId="{9886FC33-D668-4606-ADEE-07AF637BC917}" type="presParOf" srcId="{75307A4D-C0A8-4FF4-9F4D-6E18966DEC49}" destId="{F0DA868E-69F4-47CB-8770-1C29CA45826C}" srcOrd="4" destOrd="0" presId="urn:microsoft.com/office/officeart/2005/8/layout/process4"/>
    <dgm:cxn modelId="{7EBE9355-9E89-415C-9D0C-6ABC441E190D}" type="presParOf" srcId="{F0DA868E-69F4-47CB-8770-1C29CA45826C}" destId="{D9BFA006-7163-4AEC-8B21-FC056948A815}" srcOrd="0" destOrd="0" presId="urn:microsoft.com/office/officeart/2005/8/layout/process4"/>
    <dgm:cxn modelId="{9DF5FD7E-5F02-4CA9-A270-7FB84ECA5BBD}" type="presParOf" srcId="{75307A4D-C0A8-4FF4-9F4D-6E18966DEC49}" destId="{32FEF18E-71D5-4FC6-A61F-1CAD101CA052}" srcOrd="5" destOrd="0" presId="urn:microsoft.com/office/officeart/2005/8/layout/process4"/>
    <dgm:cxn modelId="{2847EE9D-CC77-42FD-A88A-69DB045C9FC7}" type="presParOf" srcId="{75307A4D-C0A8-4FF4-9F4D-6E18966DEC49}" destId="{0E4AED23-7BED-4B6A-9BE4-F794A08F8AA8}" srcOrd="6" destOrd="0" presId="urn:microsoft.com/office/officeart/2005/8/layout/process4"/>
    <dgm:cxn modelId="{9A220191-03E2-4EA2-B30B-D5F80C91BC4B}" type="presParOf" srcId="{0E4AED23-7BED-4B6A-9BE4-F794A08F8AA8}" destId="{AD21E53C-8951-4109-B599-48A6EC54511C}" srcOrd="0" destOrd="0" presId="urn:microsoft.com/office/officeart/2005/8/layout/process4"/>
    <dgm:cxn modelId="{652B3938-3128-4EE0-AAAD-E98C4CB5187F}" type="presParOf" srcId="{75307A4D-C0A8-4FF4-9F4D-6E18966DEC49}" destId="{9EA8D1F4-934F-4CFD-9ADD-2D1E6C430BCF}" srcOrd="7" destOrd="0" presId="urn:microsoft.com/office/officeart/2005/8/layout/process4"/>
    <dgm:cxn modelId="{5EB9AE06-B13E-4951-9EB0-0DE9A236F198}" type="presParOf" srcId="{75307A4D-C0A8-4FF4-9F4D-6E18966DEC49}" destId="{2F1BCE8C-1414-470C-855D-6ED446250B1A}" srcOrd="8" destOrd="0" presId="urn:microsoft.com/office/officeart/2005/8/layout/process4"/>
    <dgm:cxn modelId="{BD3FA31F-84FD-447A-A19A-07356CC3A5A6}" type="presParOf" srcId="{2F1BCE8C-1414-470C-855D-6ED446250B1A}" destId="{A9F73F76-23BE-4542-961A-CD252850752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77622-BDE8-4DB1-AD82-F3B2CB21D7D6}">
      <dsp:nvSpPr>
        <dsp:cNvPr id="0" name=""/>
        <dsp:cNvSpPr/>
      </dsp:nvSpPr>
      <dsp:spPr>
        <a:xfrm>
          <a:off x="3340" y="133004"/>
          <a:ext cx="1944383" cy="77775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200" b="1" kern="1200" dirty="0" smtClean="0">
              <a:latin typeface="+mn-lt"/>
            </a:rPr>
            <a:t>Inscription de l’ordonnance au dossier informatisé</a:t>
          </a:r>
          <a:endParaRPr lang="fr-CA" sz="1200" b="1" kern="1200" dirty="0">
            <a:latin typeface="+mn-lt"/>
          </a:endParaRPr>
        </a:p>
      </dsp:txBody>
      <dsp:txXfrm>
        <a:off x="392217" y="133004"/>
        <a:ext cx="1166630" cy="777753"/>
      </dsp:txXfrm>
    </dsp:sp>
    <dsp:sp modelId="{E443C2AA-F29C-43F4-8A26-ECB5DBE24856}">
      <dsp:nvSpPr>
        <dsp:cNvPr id="0" name=""/>
        <dsp:cNvSpPr/>
      </dsp:nvSpPr>
      <dsp:spPr>
        <a:xfrm>
          <a:off x="1753285" y="133004"/>
          <a:ext cx="1944383" cy="777753"/>
        </a:xfrm>
        <a:prstGeom prst="chevron">
          <a:avLst/>
        </a:prstGeom>
        <a:solidFill>
          <a:schemeClr val="accent2">
            <a:hueOff val="-587154"/>
            <a:satOff val="-14223"/>
            <a:lumOff val="522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400" b="1" kern="1200" dirty="0" smtClean="0">
              <a:latin typeface="+mn-lt"/>
            </a:rPr>
            <a:t>Validation de l’ordonnance</a:t>
          </a:r>
          <a:endParaRPr lang="fr-CA" sz="1400" b="1" kern="1200" dirty="0">
            <a:latin typeface="+mn-lt"/>
          </a:endParaRPr>
        </a:p>
      </dsp:txBody>
      <dsp:txXfrm>
        <a:off x="2142162" y="133004"/>
        <a:ext cx="1166630" cy="777753"/>
      </dsp:txXfrm>
    </dsp:sp>
    <dsp:sp modelId="{84379A1E-F3C4-452D-9BFC-A0037B6836A7}">
      <dsp:nvSpPr>
        <dsp:cNvPr id="0" name=""/>
        <dsp:cNvSpPr/>
      </dsp:nvSpPr>
      <dsp:spPr>
        <a:xfrm>
          <a:off x="3503230" y="133004"/>
          <a:ext cx="1944383" cy="777753"/>
        </a:xfrm>
        <a:prstGeom prst="chevron">
          <a:avLst/>
        </a:prstGeom>
        <a:solidFill>
          <a:schemeClr val="accent2">
            <a:hueOff val="-1174308"/>
            <a:satOff val="-28446"/>
            <a:lumOff val="104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200" b="1" kern="1200" dirty="0" smtClean="0">
              <a:latin typeface="+mn-lt"/>
            </a:rPr>
            <a:t>Préparation de la médication et des étiquettes</a:t>
          </a:r>
          <a:endParaRPr lang="fr-CA" sz="1200" b="1" kern="1200" dirty="0">
            <a:latin typeface="+mn-lt"/>
          </a:endParaRPr>
        </a:p>
      </dsp:txBody>
      <dsp:txXfrm>
        <a:off x="3892107" y="133004"/>
        <a:ext cx="1166630" cy="777753"/>
      </dsp:txXfrm>
    </dsp:sp>
    <dsp:sp modelId="{F92A1FA7-B7B7-43E3-B066-4E4A2B361866}">
      <dsp:nvSpPr>
        <dsp:cNvPr id="0" name=""/>
        <dsp:cNvSpPr/>
      </dsp:nvSpPr>
      <dsp:spPr>
        <a:xfrm>
          <a:off x="5253176" y="133004"/>
          <a:ext cx="1944383" cy="777753"/>
        </a:xfrm>
        <a:prstGeom prst="chevron">
          <a:avLst/>
        </a:prstGeom>
        <a:solidFill>
          <a:schemeClr val="accent2">
            <a:hueOff val="-1761463"/>
            <a:satOff val="-42669"/>
            <a:lumOff val="1568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200" b="1" kern="1200" dirty="0" smtClean="0">
              <a:latin typeface="+mn-lt"/>
            </a:rPr>
            <a:t>Expédition des médicaments et des étiquettes</a:t>
          </a:r>
          <a:endParaRPr lang="fr-CA" sz="1200" b="1" kern="1200" dirty="0">
            <a:latin typeface="+mn-lt"/>
          </a:endParaRPr>
        </a:p>
      </dsp:txBody>
      <dsp:txXfrm>
        <a:off x="5642053" y="133004"/>
        <a:ext cx="1166630" cy="77775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84E87-5DF0-4423-9DD4-081D17978050}">
      <dsp:nvSpPr>
        <dsp:cNvPr id="0" name=""/>
        <dsp:cNvSpPr/>
      </dsp:nvSpPr>
      <dsp:spPr>
        <a:xfrm>
          <a:off x="0" y="4323"/>
          <a:ext cx="5462953" cy="631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kern="1200" dirty="0" smtClean="0">
              <a:solidFill>
                <a:schemeClr val="tx1"/>
              </a:solidFill>
            </a:rPr>
            <a:t>1- Arrêter la transfusion </a:t>
          </a:r>
          <a:endParaRPr lang="fr-CA" sz="1400" kern="1200" dirty="0">
            <a:solidFill>
              <a:schemeClr val="tx1"/>
            </a:solidFill>
          </a:endParaRPr>
        </a:p>
      </dsp:txBody>
      <dsp:txXfrm>
        <a:off x="30842" y="35165"/>
        <a:ext cx="5401269" cy="570116"/>
      </dsp:txXfrm>
    </dsp:sp>
    <dsp:sp modelId="{F593AD3B-7DF6-424A-ADE4-F1BD1AC3F207}">
      <dsp:nvSpPr>
        <dsp:cNvPr id="0" name=""/>
        <dsp:cNvSpPr/>
      </dsp:nvSpPr>
      <dsp:spPr>
        <a:xfrm>
          <a:off x="0" y="693723"/>
          <a:ext cx="5462953" cy="631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dirty="0" smtClean="0">
              <a:solidFill>
                <a:schemeClr val="tx1"/>
              </a:solidFill>
            </a:rPr>
            <a:t>2- Programmer 31 ml de volume sur la pompe volumétrique et débuter le rinçage de la tubulure avec la solution de </a:t>
          </a:r>
          <a:r>
            <a:rPr lang="fr-CA" sz="1600" kern="1200" dirty="0" err="1" smtClean="0">
              <a:solidFill>
                <a:schemeClr val="tx1"/>
              </a:solidFill>
            </a:rPr>
            <a:t>NaCl</a:t>
          </a:r>
          <a:r>
            <a:rPr lang="fr-CA" sz="1600" kern="1200" dirty="0" smtClean="0">
              <a:solidFill>
                <a:schemeClr val="tx1"/>
              </a:solidFill>
            </a:rPr>
            <a:t> 0,9 % </a:t>
          </a:r>
          <a:endParaRPr lang="fr-CA" sz="1600" kern="1200" dirty="0">
            <a:solidFill>
              <a:schemeClr val="tx1"/>
            </a:solidFill>
          </a:endParaRPr>
        </a:p>
      </dsp:txBody>
      <dsp:txXfrm>
        <a:off x="30842" y="724565"/>
        <a:ext cx="5401269" cy="570116"/>
      </dsp:txXfrm>
    </dsp:sp>
    <dsp:sp modelId="{9F012D47-6969-4DD0-8800-66EAB893896F}">
      <dsp:nvSpPr>
        <dsp:cNvPr id="0" name=""/>
        <dsp:cNvSpPr/>
      </dsp:nvSpPr>
      <dsp:spPr>
        <a:xfrm>
          <a:off x="0" y="1383123"/>
          <a:ext cx="5462953" cy="631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dirty="0" smtClean="0">
              <a:solidFill>
                <a:schemeClr val="tx1"/>
              </a:solidFill>
            </a:rPr>
            <a:t>3-Le rinçage est </a:t>
          </a:r>
          <a:r>
            <a:rPr lang="fr-CA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INCLUS</a:t>
          </a:r>
          <a:r>
            <a:rPr lang="fr-CA" sz="1600" kern="1200" dirty="0" smtClean="0">
              <a:solidFill>
                <a:schemeClr val="tx1"/>
              </a:solidFill>
            </a:rPr>
            <a:t> dans le 4 heures du culot </a:t>
          </a:r>
          <a:endParaRPr lang="fr-CA" sz="1600" kern="1200" dirty="0">
            <a:solidFill>
              <a:schemeClr val="tx1"/>
            </a:solidFill>
          </a:endParaRPr>
        </a:p>
      </dsp:txBody>
      <dsp:txXfrm>
        <a:off x="30842" y="1413965"/>
        <a:ext cx="5401269" cy="570116"/>
      </dsp:txXfrm>
    </dsp:sp>
    <dsp:sp modelId="{AAEC4F9A-6A63-4B27-8BA9-84256F6DA8DD}">
      <dsp:nvSpPr>
        <dsp:cNvPr id="0" name=""/>
        <dsp:cNvSpPr/>
      </dsp:nvSpPr>
      <dsp:spPr>
        <a:xfrm>
          <a:off x="0" y="2072523"/>
          <a:ext cx="5462953" cy="631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dirty="0" smtClean="0">
              <a:solidFill>
                <a:schemeClr val="tx1"/>
              </a:solidFill>
            </a:rPr>
            <a:t>3-Contrôler les signes vitaux et surveiller les signes et symptômes de réactions transfusionnelles </a:t>
          </a:r>
          <a:endParaRPr lang="fr-CA" sz="1600" kern="1200" dirty="0">
            <a:solidFill>
              <a:schemeClr val="tx1"/>
            </a:solidFill>
          </a:endParaRPr>
        </a:p>
      </dsp:txBody>
      <dsp:txXfrm>
        <a:off x="30842" y="2103365"/>
        <a:ext cx="5401269" cy="570116"/>
      </dsp:txXfrm>
    </dsp:sp>
    <dsp:sp modelId="{4FF0AFA5-423C-4DA5-8D5C-008ACC278014}">
      <dsp:nvSpPr>
        <dsp:cNvPr id="0" name=""/>
        <dsp:cNvSpPr/>
      </dsp:nvSpPr>
      <dsp:spPr>
        <a:xfrm>
          <a:off x="0" y="2761923"/>
          <a:ext cx="5462953" cy="631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dirty="0" smtClean="0">
              <a:solidFill>
                <a:schemeClr val="tx1"/>
              </a:solidFill>
            </a:rPr>
            <a:t>4- Compléter la documentation au dossier et mettre l’avis de réception d’un culot dans la section congé au dossier.</a:t>
          </a:r>
          <a:endParaRPr lang="fr-CA" sz="1600" kern="1200" dirty="0">
            <a:solidFill>
              <a:schemeClr val="tx1"/>
            </a:solidFill>
          </a:endParaRPr>
        </a:p>
      </dsp:txBody>
      <dsp:txXfrm>
        <a:off x="30842" y="2792765"/>
        <a:ext cx="5401269" cy="570116"/>
      </dsp:txXfrm>
    </dsp:sp>
    <dsp:sp modelId="{0DF5E982-2871-4C64-9714-97868F09A0D2}">
      <dsp:nvSpPr>
        <dsp:cNvPr id="0" name=""/>
        <dsp:cNvSpPr/>
      </dsp:nvSpPr>
      <dsp:spPr>
        <a:xfrm>
          <a:off x="0" y="3451323"/>
          <a:ext cx="5462953" cy="631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dirty="0" smtClean="0">
              <a:solidFill>
                <a:schemeClr val="tx1"/>
              </a:solidFill>
            </a:rPr>
            <a:t>5- Conserver le sac du produit sanguin  durant 4 heures </a:t>
          </a:r>
          <a:endParaRPr lang="fr-CA" sz="1600" kern="1200" dirty="0">
            <a:solidFill>
              <a:schemeClr val="tx1"/>
            </a:solidFill>
          </a:endParaRPr>
        </a:p>
      </dsp:txBody>
      <dsp:txXfrm>
        <a:off x="30842" y="3482165"/>
        <a:ext cx="5401269" cy="570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40C4A-41D3-486E-B381-E8590A3738D5}">
      <dsp:nvSpPr>
        <dsp:cNvPr id="0" name=""/>
        <dsp:cNvSpPr/>
      </dsp:nvSpPr>
      <dsp:spPr>
        <a:xfrm>
          <a:off x="6328" y="487545"/>
          <a:ext cx="3783285" cy="151331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024" tIns="62675" rIns="62675" bIns="6267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4700" kern="1200" smtClean="0">
              <a:latin typeface="+mn-lt"/>
              <a:cs typeface="Arial" panose="020B0604020202020204" pitchFamily="34" charset="0"/>
            </a:rPr>
            <a:t>Urgence</a:t>
          </a:r>
          <a:endParaRPr lang="fr-CA" sz="4700" kern="1200" dirty="0">
            <a:latin typeface="+mn-lt"/>
            <a:cs typeface="Arial" panose="020B0604020202020204" pitchFamily="34" charset="0"/>
          </a:endParaRPr>
        </a:p>
      </dsp:txBody>
      <dsp:txXfrm>
        <a:off x="762985" y="487545"/>
        <a:ext cx="2269971" cy="1513314"/>
      </dsp:txXfrm>
    </dsp:sp>
    <dsp:sp modelId="{21AD135D-92D7-423E-BB00-0C74CC578865}">
      <dsp:nvSpPr>
        <dsp:cNvPr id="0" name=""/>
        <dsp:cNvSpPr/>
      </dsp:nvSpPr>
      <dsp:spPr>
        <a:xfrm>
          <a:off x="3411285" y="487545"/>
          <a:ext cx="3783285" cy="151331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024" tIns="62675" rIns="62675" bIns="6267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4700" kern="1200" smtClean="0">
              <a:latin typeface="+mn-lt"/>
              <a:cs typeface="Arial" panose="020B0604020202020204" pitchFamily="34" charset="0"/>
            </a:rPr>
            <a:t>Unité de soins</a:t>
          </a:r>
          <a:endParaRPr lang="fr-CA" sz="4700" kern="1200" dirty="0">
            <a:latin typeface="+mn-lt"/>
            <a:cs typeface="Arial" panose="020B0604020202020204" pitchFamily="34" charset="0"/>
          </a:endParaRPr>
        </a:p>
      </dsp:txBody>
      <dsp:txXfrm>
        <a:off x="4167942" y="487545"/>
        <a:ext cx="2269971" cy="1513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BA208-5183-4588-A067-33F6D585566F}">
      <dsp:nvSpPr>
        <dsp:cNvPr id="0" name=""/>
        <dsp:cNvSpPr/>
      </dsp:nvSpPr>
      <dsp:spPr>
        <a:xfrm>
          <a:off x="0" y="0"/>
          <a:ext cx="6937382" cy="5661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dirty="0" smtClean="0">
              <a:latin typeface="+mn-lt"/>
              <a:cs typeface="Arial" panose="020B0604020202020204" pitchFamily="34" charset="0"/>
            </a:rPr>
            <a:t>Rencontre avec le chirurgien </a:t>
          </a:r>
          <a:endParaRPr lang="fr-CA" sz="1600" kern="1200" dirty="0">
            <a:latin typeface="+mn-lt"/>
            <a:cs typeface="Arial" panose="020B0604020202020204" pitchFamily="34" charset="0"/>
          </a:endParaRPr>
        </a:p>
      </dsp:txBody>
      <dsp:txXfrm>
        <a:off x="16583" y="16583"/>
        <a:ext cx="6278594" cy="533007"/>
      </dsp:txXfrm>
    </dsp:sp>
    <dsp:sp modelId="{DD6F85E5-266E-4CBF-8ADE-B16655D5F0BA}">
      <dsp:nvSpPr>
        <dsp:cNvPr id="0" name=""/>
        <dsp:cNvSpPr/>
      </dsp:nvSpPr>
      <dsp:spPr>
        <a:xfrm>
          <a:off x="581005" y="669113"/>
          <a:ext cx="6937382" cy="566173"/>
        </a:xfrm>
        <a:prstGeom prst="roundRect">
          <a:avLst>
            <a:gd name="adj" fmla="val 10000"/>
          </a:avLst>
        </a:prstGeom>
        <a:solidFill>
          <a:schemeClr val="accent2">
            <a:hueOff val="-587154"/>
            <a:satOff val="-14223"/>
            <a:lumOff val="522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dirty="0" smtClean="0">
              <a:latin typeface="+mn-lt"/>
              <a:cs typeface="Arial" panose="020B0604020202020204" pitchFamily="34" charset="0"/>
            </a:rPr>
            <a:t>Clinique de Préadmission</a:t>
          </a:r>
          <a:endParaRPr lang="fr-CA" sz="1600" kern="1200" dirty="0">
            <a:latin typeface="+mn-lt"/>
            <a:cs typeface="Arial" panose="020B0604020202020204" pitchFamily="34" charset="0"/>
          </a:endParaRPr>
        </a:p>
      </dsp:txBody>
      <dsp:txXfrm>
        <a:off x="597588" y="685696"/>
        <a:ext cx="5955197" cy="533007"/>
      </dsp:txXfrm>
    </dsp:sp>
    <dsp:sp modelId="{2E3074F0-0729-4FB5-9716-F293960BC39F}">
      <dsp:nvSpPr>
        <dsp:cNvPr id="0" name=""/>
        <dsp:cNvSpPr/>
      </dsp:nvSpPr>
      <dsp:spPr>
        <a:xfrm>
          <a:off x="1153339" y="1338227"/>
          <a:ext cx="6937382" cy="566173"/>
        </a:xfrm>
        <a:prstGeom prst="roundRect">
          <a:avLst>
            <a:gd name="adj" fmla="val 10000"/>
          </a:avLst>
        </a:prstGeom>
        <a:solidFill>
          <a:schemeClr val="accent2">
            <a:hueOff val="-1174308"/>
            <a:satOff val="-28446"/>
            <a:lumOff val="104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latin typeface="+mn-lt"/>
              <a:cs typeface="Arial" panose="020B0604020202020204" pitchFamily="34" charset="0"/>
            </a:rPr>
            <a:t>Admission</a:t>
          </a:r>
          <a:r>
            <a:rPr lang="fr-FR" sz="1600" kern="1200" baseline="0" dirty="0" smtClean="0">
              <a:latin typeface="+mn-lt"/>
              <a:cs typeface="Arial" panose="020B0604020202020204" pitchFamily="34" charset="0"/>
            </a:rPr>
            <a:t> le jour de la chirurgie</a:t>
          </a:r>
          <a:endParaRPr lang="fr-FR" sz="1600" kern="1200" dirty="0" smtClean="0">
            <a:latin typeface="+mn-lt"/>
            <a:cs typeface="Arial" panose="020B0604020202020204" pitchFamily="34" charset="0"/>
          </a:endParaRPr>
        </a:p>
      </dsp:txBody>
      <dsp:txXfrm>
        <a:off x="1169922" y="1354810"/>
        <a:ext cx="5963869" cy="533007"/>
      </dsp:txXfrm>
    </dsp:sp>
    <dsp:sp modelId="{07088B69-70CB-4082-A4F0-281618441050}">
      <dsp:nvSpPr>
        <dsp:cNvPr id="0" name=""/>
        <dsp:cNvSpPr/>
      </dsp:nvSpPr>
      <dsp:spPr>
        <a:xfrm>
          <a:off x="1734345" y="2007341"/>
          <a:ext cx="6937382" cy="566173"/>
        </a:xfrm>
        <a:prstGeom prst="roundRect">
          <a:avLst>
            <a:gd name="adj" fmla="val 10000"/>
          </a:avLst>
        </a:prstGeom>
        <a:solidFill>
          <a:schemeClr val="accent2">
            <a:hueOff val="-1761463"/>
            <a:satOff val="-42669"/>
            <a:lumOff val="1568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dirty="0" smtClean="0">
              <a:latin typeface="+mn-lt"/>
              <a:cs typeface="Arial" panose="020B0604020202020204" pitchFamily="34" charset="0"/>
            </a:rPr>
            <a:t>Unité</a:t>
          </a:r>
          <a:r>
            <a:rPr lang="fr-CA" sz="1600" kern="1200" baseline="0" dirty="0" smtClean="0">
              <a:latin typeface="+mn-lt"/>
              <a:cs typeface="Arial" panose="020B0604020202020204" pitchFamily="34" charset="0"/>
            </a:rPr>
            <a:t> de soins ou CDJ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600" kern="1200" baseline="0" dirty="0" smtClean="0">
              <a:latin typeface="+mn-lt"/>
              <a:cs typeface="Arial" panose="020B0604020202020204" pitchFamily="34" charset="0"/>
            </a:rPr>
            <a:t>En postopératoire</a:t>
          </a:r>
          <a:endParaRPr lang="fr-CA" sz="1600" kern="1200" dirty="0">
            <a:latin typeface="+mn-lt"/>
            <a:cs typeface="Arial" panose="020B0604020202020204" pitchFamily="34" charset="0"/>
          </a:endParaRPr>
        </a:p>
      </dsp:txBody>
      <dsp:txXfrm>
        <a:off x="1750928" y="2023924"/>
        <a:ext cx="5955197" cy="533007"/>
      </dsp:txXfrm>
    </dsp:sp>
    <dsp:sp modelId="{65732908-9641-4382-BDE9-88240F7F5413}">
      <dsp:nvSpPr>
        <dsp:cNvPr id="0" name=""/>
        <dsp:cNvSpPr/>
      </dsp:nvSpPr>
      <dsp:spPr>
        <a:xfrm>
          <a:off x="6569369" y="433637"/>
          <a:ext cx="368012" cy="36801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600" kern="1200"/>
        </a:p>
      </dsp:txBody>
      <dsp:txXfrm>
        <a:off x="6652172" y="433637"/>
        <a:ext cx="202406" cy="276929"/>
      </dsp:txXfrm>
    </dsp:sp>
    <dsp:sp modelId="{1DEC8184-2AEF-487A-909F-70F4CD617395}">
      <dsp:nvSpPr>
        <dsp:cNvPr id="0" name=""/>
        <dsp:cNvSpPr/>
      </dsp:nvSpPr>
      <dsp:spPr>
        <a:xfrm>
          <a:off x="7150375" y="1102751"/>
          <a:ext cx="368012" cy="36801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261133"/>
            <a:satOff val="5503"/>
            <a:lumOff val="99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600" kern="1200"/>
        </a:p>
      </dsp:txBody>
      <dsp:txXfrm>
        <a:off x="7233178" y="1102751"/>
        <a:ext cx="202406" cy="276929"/>
      </dsp:txXfrm>
    </dsp:sp>
    <dsp:sp modelId="{38DBE972-030C-4F94-B2EC-7012645722BE}">
      <dsp:nvSpPr>
        <dsp:cNvPr id="0" name=""/>
        <dsp:cNvSpPr/>
      </dsp:nvSpPr>
      <dsp:spPr>
        <a:xfrm>
          <a:off x="7722709" y="1771865"/>
          <a:ext cx="368012" cy="36801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522265"/>
            <a:satOff val="11006"/>
            <a:lumOff val="19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/>
        </a:p>
      </dsp:txBody>
      <dsp:txXfrm>
        <a:off x="7805512" y="1771865"/>
        <a:ext cx="202406" cy="2769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05DCB-6E2C-4C21-969B-06DBE47C200E}">
      <dsp:nvSpPr>
        <dsp:cNvPr id="0" name=""/>
        <dsp:cNvSpPr/>
      </dsp:nvSpPr>
      <dsp:spPr>
        <a:xfrm>
          <a:off x="2573916" y="0"/>
          <a:ext cx="3842087" cy="207641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b="1" kern="1200" dirty="0" smtClean="0"/>
            <a:t>Sirop  </a:t>
          </a:r>
          <a:r>
            <a:rPr lang="fr-FR" sz="1900" kern="1200" dirty="0" smtClean="0"/>
            <a:t>: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Codéine, 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err="1" smtClean="0"/>
            <a:t>Hydromorphone</a:t>
          </a:r>
          <a:r>
            <a:rPr lang="fr-FR" sz="1900" kern="1200" dirty="0" smtClean="0"/>
            <a:t> (</a:t>
          </a:r>
          <a:r>
            <a:rPr lang="fr-FR" sz="1900" kern="1200" dirty="0" err="1" smtClean="0"/>
            <a:t>dilaudid</a:t>
          </a:r>
          <a:r>
            <a:rPr lang="fr-FR" sz="1900" kern="1200" dirty="0" smtClean="0"/>
            <a:t>)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Méthadone 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Morphine</a:t>
          </a:r>
          <a:endParaRPr lang="fr-FR" sz="1900" kern="1200" dirty="0"/>
        </a:p>
      </dsp:txBody>
      <dsp:txXfrm>
        <a:off x="2573916" y="259552"/>
        <a:ext cx="3063432" cy="1557309"/>
      </dsp:txXfrm>
    </dsp:sp>
    <dsp:sp modelId="{9888D3F9-A4D7-4F1F-850D-D0DE273205B7}">
      <dsp:nvSpPr>
        <dsp:cNvPr id="0" name=""/>
        <dsp:cNvSpPr/>
      </dsp:nvSpPr>
      <dsp:spPr>
        <a:xfrm>
          <a:off x="61281" y="180117"/>
          <a:ext cx="2561391" cy="18057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Pour tous les usagers </a:t>
          </a:r>
          <a:endParaRPr lang="fr-FR" sz="2700" kern="1200" dirty="0"/>
        </a:p>
      </dsp:txBody>
      <dsp:txXfrm>
        <a:off x="149432" y="268268"/>
        <a:ext cx="2385089" cy="1629479"/>
      </dsp:txXfrm>
    </dsp:sp>
    <dsp:sp modelId="{B5AFE56B-C47A-4F7E-AAB3-885285553D13}">
      <dsp:nvSpPr>
        <dsp:cNvPr id="0" name=""/>
        <dsp:cNvSpPr/>
      </dsp:nvSpPr>
      <dsp:spPr>
        <a:xfrm>
          <a:off x="2566401" y="2257605"/>
          <a:ext cx="3849602" cy="18057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2522265"/>
            <a:satOff val="11006"/>
            <a:lumOff val="198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2522265"/>
              <a:satOff val="11006"/>
              <a:lumOff val="19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err="1" smtClean="0"/>
            <a:t>Hydromorphone</a:t>
          </a:r>
          <a:r>
            <a:rPr lang="fr-FR" sz="1800" kern="1200" dirty="0" smtClean="0"/>
            <a:t> SC ou IM à </a:t>
          </a:r>
          <a:r>
            <a:rPr lang="fr-FR" sz="1800" b="1" kern="1200" dirty="0" smtClean="0"/>
            <a:t>haute concentration </a:t>
          </a:r>
          <a:r>
            <a:rPr lang="fr-FR" sz="1800" kern="1200" dirty="0" smtClean="0"/>
            <a:t>(10mg/ml)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/>
            <a:t>Morphine SC ou IM à </a:t>
          </a:r>
          <a:r>
            <a:rPr lang="fr-FR" sz="1800" b="1" kern="1200" dirty="0" smtClean="0"/>
            <a:t>haute concentration</a:t>
          </a:r>
          <a:r>
            <a:rPr lang="fr-FR" sz="1800" kern="1200" dirty="0" smtClean="0"/>
            <a:t> (50 mg/ml)</a:t>
          </a:r>
          <a:endParaRPr lang="fr-FR" sz="1800" kern="1200" dirty="0"/>
        </a:p>
      </dsp:txBody>
      <dsp:txXfrm>
        <a:off x="2566401" y="2483328"/>
        <a:ext cx="3172434" cy="1354335"/>
      </dsp:txXfrm>
    </dsp:sp>
    <dsp:sp modelId="{74452C6E-CDA3-461F-8AD3-E6342A718F52}">
      <dsp:nvSpPr>
        <dsp:cNvPr id="0" name=""/>
        <dsp:cNvSpPr/>
      </dsp:nvSpPr>
      <dsp:spPr>
        <a:xfrm>
          <a:off x="0" y="2257605"/>
          <a:ext cx="2566401" cy="1805781"/>
        </a:xfrm>
        <a:prstGeom prst="roundRect">
          <a:avLst/>
        </a:prstGeom>
        <a:solidFill>
          <a:schemeClr val="accent2">
            <a:hueOff val="-1761463"/>
            <a:satOff val="-42669"/>
            <a:lumOff val="156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Pour tous les usagers SAUF sur l’unité de soins palliatifs</a:t>
          </a:r>
          <a:endParaRPr lang="fr-FR" sz="2700" kern="1200" dirty="0"/>
        </a:p>
      </dsp:txBody>
      <dsp:txXfrm>
        <a:off x="88151" y="2345756"/>
        <a:ext cx="2390099" cy="16294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BF221-8CAC-4260-8024-A9294ADEDEBE}">
      <dsp:nvSpPr>
        <dsp:cNvPr id="0" name=""/>
        <dsp:cNvSpPr/>
      </dsp:nvSpPr>
      <dsp:spPr>
        <a:xfrm rot="16200000">
          <a:off x="1755236" y="-54955"/>
          <a:ext cx="1712133" cy="1822049"/>
        </a:xfrm>
        <a:prstGeom prst="upArrow">
          <a:avLst>
            <a:gd name="adj1" fmla="val 50000"/>
            <a:gd name="adj2" fmla="val 35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b="1" kern="1200" dirty="0" smtClean="0"/>
            <a:t>Ordonnance d’insuline SC</a:t>
          </a:r>
          <a:endParaRPr lang="fr-CA" sz="1400" b="1" kern="1200" dirty="0"/>
        </a:p>
      </dsp:txBody>
      <dsp:txXfrm rot="5400000">
        <a:off x="1999902" y="428035"/>
        <a:ext cx="1522426" cy="856067"/>
      </dsp:txXfrm>
    </dsp:sp>
    <dsp:sp modelId="{88B45199-A8BE-4A8A-AB50-019E2F612653}">
      <dsp:nvSpPr>
        <dsp:cNvPr id="0" name=""/>
        <dsp:cNvSpPr/>
      </dsp:nvSpPr>
      <dsp:spPr>
        <a:xfrm rot="5400000">
          <a:off x="1794044" y="1647082"/>
          <a:ext cx="1810326" cy="1806365"/>
        </a:xfrm>
        <a:prstGeom prst="upArrow">
          <a:avLst>
            <a:gd name="adj1" fmla="val 50000"/>
            <a:gd name="adj2" fmla="val 35000"/>
          </a:avLst>
        </a:prstGeom>
        <a:solidFill>
          <a:srgbClr val="0070C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200" b="1" kern="1200" dirty="0" smtClean="0"/>
            <a:t>Ordonnance d’insuline </a:t>
          </a:r>
          <a:r>
            <a:rPr lang="fr-CA" sz="1200" b="1" kern="1200" dirty="0" err="1" smtClean="0"/>
            <a:t>périopératoire</a:t>
          </a:r>
          <a:r>
            <a:rPr lang="fr-CA" sz="1200" b="1" kern="1200" dirty="0" smtClean="0"/>
            <a:t> ou </a:t>
          </a:r>
          <a:r>
            <a:rPr lang="fr-CA" sz="1200" b="1" kern="1200" dirty="0" err="1" smtClean="0"/>
            <a:t>préexamen</a:t>
          </a:r>
          <a:endParaRPr lang="fr-CA" sz="1200" b="1" kern="1200" dirty="0"/>
        </a:p>
      </dsp:txBody>
      <dsp:txXfrm rot="-5400000">
        <a:off x="1796025" y="2097684"/>
        <a:ext cx="1490251" cy="9051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3F503-737B-41BD-9313-2EE9F84201C7}">
      <dsp:nvSpPr>
        <dsp:cNvPr id="0" name=""/>
        <dsp:cNvSpPr/>
      </dsp:nvSpPr>
      <dsp:spPr>
        <a:xfrm>
          <a:off x="0" y="127891"/>
          <a:ext cx="1675564" cy="2010677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84455" bIns="0" numCol="1" spcCol="1270" anchor="t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900" kern="1200" dirty="0"/>
        </a:p>
      </dsp:txBody>
      <dsp:txXfrm rot="16200000">
        <a:off x="-656821" y="784713"/>
        <a:ext cx="1648755" cy="335112"/>
      </dsp:txXfrm>
    </dsp:sp>
    <dsp:sp modelId="{F263FAA5-8A1E-42CE-8BBF-9A50F5B5E5CD}">
      <dsp:nvSpPr>
        <dsp:cNvPr id="0" name=""/>
        <dsp:cNvSpPr/>
      </dsp:nvSpPr>
      <dsp:spPr>
        <a:xfrm>
          <a:off x="1732873" y="127891"/>
          <a:ext cx="1675564" cy="2010677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84455" bIns="0" numCol="1" spcCol="1270" anchor="t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900" kern="1200" dirty="0"/>
        </a:p>
      </dsp:txBody>
      <dsp:txXfrm rot="16200000">
        <a:off x="1076051" y="784713"/>
        <a:ext cx="1648755" cy="335112"/>
      </dsp:txXfrm>
    </dsp:sp>
    <dsp:sp modelId="{44914EF5-4C57-44EB-A819-09A56264A5F5}">
      <dsp:nvSpPr>
        <dsp:cNvPr id="0" name=""/>
        <dsp:cNvSpPr/>
      </dsp:nvSpPr>
      <dsp:spPr>
        <a:xfrm rot="5400000">
          <a:off x="1595292" y="1725209"/>
          <a:ext cx="295368" cy="25133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A4515E-BE18-4538-804B-5D4391E1752B}">
      <dsp:nvSpPr>
        <dsp:cNvPr id="0" name=""/>
        <dsp:cNvSpPr/>
      </dsp:nvSpPr>
      <dsp:spPr>
        <a:xfrm>
          <a:off x="3468808" y="127891"/>
          <a:ext cx="1675564" cy="2010677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84455" bIns="0" numCol="1" spcCol="1270" anchor="t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900" kern="1200" dirty="0"/>
        </a:p>
      </dsp:txBody>
      <dsp:txXfrm rot="16200000">
        <a:off x="2811987" y="784713"/>
        <a:ext cx="1648755" cy="335112"/>
      </dsp:txXfrm>
    </dsp:sp>
    <dsp:sp modelId="{2CBFAE6F-F6E7-4854-A26D-54D96B466441}">
      <dsp:nvSpPr>
        <dsp:cNvPr id="0" name=""/>
        <dsp:cNvSpPr/>
      </dsp:nvSpPr>
      <dsp:spPr>
        <a:xfrm rot="5400000">
          <a:off x="3329502" y="1725209"/>
          <a:ext cx="295368" cy="25133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FD7D4-5861-448B-AE0A-700B7A6FA0BD}">
      <dsp:nvSpPr>
        <dsp:cNvPr id="0" name=""/>
        <dsp:cNvSpPr/>
      </dsp:nvSpPr>
      <dsp:spPr>
        <a:xfrm>
          <a:off x="611358" y="0"/>
          <a:ext cx="6928729" cy="298037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A64E958-CF5A-4470-9521-96F4696FCBDA}">
      <dsp:nvSpPr>
        <dsp:cNvPr id="0" name=""/>
        <dsp:cNvSpPr/>
      </dsp:nvSpPr>
      <dsp:spPr>
        <a:xfrm>
          <a:off x="4079" y="894111"/>
          <a:ext cx="1962237" cy="11921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300" kern="1200" dirty="0" smtClean="0"/>
            <a:t>Procéder à la double identification et administrer le produit sanguin </a:t>
          </a:r>
          <a:r>
            <a:rPr lang="fr-CA" sz="1300" b="1" kern="1200" dirty="0" smtClean="0"/>
            <a:t>dès sa réception </a:t>
          </a:r>
          <a:endParaRPr lang="fr-CA" sz="1300" kern="1200" dirty="0"/>
        </a:p>
      </dsp:txBody>
      <dsp:txXfrm>
        <a:off x="62275" y="952307"/>
        <a:ext cx="1845845" cy="1075756"/>
      </dsp:txXfrm>
    </dsp:sp>
    <dsp:sp modelId="{D2F8203C-037A-4DA8-A01E-982BE7D2BBD9}">
      <dsp:nvSpPr>
        <dsp:cNvPr id="0" name=""/>
        <dsp:cNvSpPr/>
      </dsp:nvSpPr>
      <dsp:spPr>
        <a:xfrm>
          <a:off x="2064429" y="894111"/>
          <a:ext cx="1962237" cy="119214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300" kern="1200" smtClean="0"/>
            <a:t>Débuter la transfusion à un débit initial de 50mL/h pour les 15 premières minutes (clientèle adulte)</a:t>
          </a:r>
          <a:endParaRPr lang="fr-CA" sz="1300" kern="1200"/>
        </a:p>
      </dsp:txBody>
      <dsp:txXfrm>
        <a:off x="2122625" y="952307"/>
        <a:ext cx="1845845" cy="1075756"/>
      </dsp:txXfrm>
    </dsp:sp>
    <dsp:sp modelId="{5D9998B1-15D9-49B2-8803-7515EE7D5EB3}">
      <dsp:nvSpPr>
        <dsp:cNvPr id="0" name=""/>
        <dsp:cNvSpPr/>
      </dsp:nvSpPr>
      <dsp:spPr>
        <a:xfrm>
          <a:off x="4124779" y="894111"/>
          <a:ext cx="1962237" cy="119214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300" kern="1200" dirty="0" smtClean="0"/>
            <a:t>Inscrire l’heure du début de la transfusion sur le bordereau d’émission</a:t>
          </a:r>
          <a:endParaRPr lang="fr-CA" sz="1300" kern="1200" dirty="0"/>
        </a:p>
      </dsp:txBody>
      <dsp:txXfrm>
        <a:off x="4182975" y="952307"/>
        <a:ext cx="1845845" cy="1075756"/>
      </dsp:txXfrm>
    </dsp:sp>
    <dsp:sp modelId="{A0E28F12-771A-4393-A96C-2961E9E2EFB3}">
      <dsp:nvSpPr>
        <dsp:cNvPr id="0" name=""/>
        <dsp:cNvSpPr/>
      </dsp:nvSpPr>
      <dsp:spPr>
        <a:xfrm>
          <a:off x="6185129" y="894111"/>
          <a:ext cx="1962237" cy="119214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300" kern="1200" smtClean="0"/>
            <a:t>Surveiller étroitement les signes et symptômes de réactions transfusionnelles pour les 15 premières minutes</a:t>
          </a:r>
          <a:endParaRPr lang="fr-CA" sz="1300" kern="1200"/>
        </a:p>
      </dsp:txBody>
      <dsp:txXfrm>
        <a:off x="6243325" y="952307"/>
        <a:ext cx="1845845" cy="10757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31EE8-2DD1-4A86-863C-599AB982FE3F}">
      <dsp:nvSpPr>
        <dsp:cNvPr id="0" name=""/>
        <dsp:cNvSpPr/>
      </dsp:nvSpPr>
      <dsp:spPr>
        <a:xfrm>
          <a:off x="-3997908" y="-613735"/>
          <a:ext cx="4764303" cy="4764303"/>
        </a:xfrm>
        <a:prstGeom prst="blockArc">
          <a:avLst>
            <a:gd name="adj1" fmla="val 18900000"/>
            <a:gd name="adj2" fmla="val 2700000"/>
            <a:gd name="adj3" fmla="val 453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6EC805-D912-4E22-8CCC-EBE89412E95B}">
      <dsp:nvSpPr>
        <dsp:cNvPr id="0" name=""/>
        <dsp:cNvSpPr/>
      </dsp:nvSpPr>
      <dsp:spPr>
        <a:xfrm>
          <a:off x="492860" y="353683"/>
          <a:ext cx="5556279" cy="70736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147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000" kern="1200" dirty="0" smtClean="0">
              <a:solidFill>
                <a:schemeClr val="tx1"/>
              </a:solidFill>
            </a:rPr>
            <a:t>Un culot doit être administré le plus rapidement possible après sa réception</a:t>
          </a:r>
          <a:r>
            <a:rPr lang="fr-CA" sz="2000" kern="1200" dirty="0" smtClean="0"/>
            <a:t>. </a:t>
          </a:r>
          <a:endParaRPr lang="fr-FR" sz="2000" kern="1200" dirty="0"/>
        </a:p>
      </dsp:txBody>
      <dsp:txXfrm>
        <a:off x="492860" y="353683"/>
        <a:ext cx="5556279" cy="707366"/>
      </dsp:txXfrm>
    </dsp:sp>
    <dsp:sp modelId="{04BBC754-DE6F-4328-BDDE-838331078BEE}">
      <dsp:nvSpPr>
        <dsp:cNvPr id="0" name=""/>
        <dsp:cNvSpPr/>
      </dsp:nvSpPr>
      <dsp:spPr>
        <a:xfrm>
          <a:off x="87830" y="265262"/>
          <a:ext cx="884208" cy="8842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D5A358-2CB0-4ADB-92EF-F63CC49E8563}">
      <dsp:nvSpPr>
        <dsp:cNvPr id="0" name=""/>
        <dsp:cNvSpPr/>
      </dsp:nvSpPr>
      <dsp:spPr>
        <a:xfrm>
          <a:off x="749987" y="1414733"/>
          <a:ext cx="5299151" cy="707366"/>
        </a:xfrm>
        <a:prstGeom prst="rect">
          <a:avLst/>
        </a:prstGeom>
        <a:gradFill rotWithShape="0">
          <a:gsLst>
            <a:gs pos="0">
              <a:schemeClr val="accent5">
                <a:hueOff val="23530"/>
                <a:satOff val="23729"/>
                <a:lumOff val="-1137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23530"/>
                <a:satOff val="23729"/>
                <a:lumOff val="-1137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147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000" kern="1200" dirty="0" smtClean="0">
              <a:solidFill>
                <a:schemeClr val="tx1"/>
              </a:solidFill>
            </a:rPr>
            <a:t>Ne doit pas être conservé au frigidaire de l’étage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49987" y="1414733"/>
        <a:ext cx="5299151" cy="707366"/>
      </dsp:txXfrm>
    </dsp:sp>
    <dsp:sp modelId="{812EE0F3-4405-4774-A30D-A834381CED96}">
      <dsp:nvSpPr>
        <dsp:cNvPr id="0" name=""/>
        <dsp:cNvSpPr/>
      </dsp:nvSpPr>
      <dsp:spPr>
        <a:xfrm>
          <a:off x="307883" y="1326312"/>
          <a:ext cx="884208" cy="8842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3530"/>
              <a:satOff val="23729"/>
              <a:lumOff val="-1137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2AF6C6-B394-4E2B-A43B-E4C5F5D074FF}">
      <dsp:nvSpPr>
        <dsp:cNvPr id="0" name=""/>
        <dsp:cNvSpPr/>
      </dsp:nvSpPr>
      <dsp:spPr>
        <a:xfrm>
          <a:off x="492860" y="2475783"/>
          <a:ext cx="5556279" cy="707366"/>
        </a:xfrm>
        <a:prstGeom prst="rect">
          <a:avLst/>
        </a:prstGeom>
        <a:gradFill rotWithShape="0">
          <a:gsLst>
            <a:gs pos="0">
              <a:schemeClr val="accent5">
                <a:hueOff val="47060"/>
                <a:satOff val="47458"/>
                <a:lumOff val="-2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47060"/>
                <a:satOff val="47458"/>
                <a:lumOff val="-2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147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000" kern="1200" dirty="0" smtClean="0">
              <a:solidFill>
                <a:schemeClr val="tx1"/>
              </a:solidFill>
            </a:rPr>
            <a:t>Si le culot n’est pas utilisé, il doit être retourné à la banque de sang dans un délai maximum 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492860" y="2475783"/>
        <a:ext cx="5556279" cy="707366"/>
      </dsp:txXfrm>
    </dsp:sp>
    <dsp:sp modelId="{D6222832-D9C0-442C-9919-894866385AD0}">
      <dsp:nvSpPr>
        <dsp:cNvPr id="0" name=""/>
        <dsp:cNvSpPr/>
      </dsp:nvSpPr>
      <dsp:spPr>
        <a:xfrm>
          <a:off x="50756" y="2387362"/>
          <a:ext cx="884208" cy="8842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47060"/>
              <a:satOff val="47458"/>
              <a:lumOff val="-2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73CB0-C65B-40FD-9016-A268CA1870A6}">
      <dsp:nvSpPr>
        <dsp:cNvPr id="0" name=""/>
        <dsp:cNvSpPr/>
      </dsp:nvSpPr>
      <dsp:spPr>
        <a:xfrm>
          <a:off x="0" y="2166154"/>
          <a:ext cx="3935731" cy="35517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200" b="1" kern="1200" dirty="0" smtClean="0">
              <a:solidFill>
                <a:schemeClr val="tx1"/>
              </a:solidFill>
            </a:rPr>
            <a:t>1 heure post transfusion</a:t>
          </a:r>
          <a:endParaRPr lang="fr-CA" sz="1200" b="1" kern="1200" dirty="0">
            <a:solidFill>
              <a:schemeClr val="tx1"/>
            </a:solidFill>
          </a:endParaRPr>
        </a:p>
      </dsp:txBody>
      <dsp:txXfrm>
        <a:off x="0" y="2166154"/>
        <a:ext cx="3935731" cy="355177"/>
      </dsp:txXfrm>
    </dsp:sp>
    <dsp:sp modelId="{26818DB6-63A3-4044-938A-9EC4E5B1FFE9}">
      <dsp:nvSpPr>
        <dsp:cNvPr id="0" name=""/>
        <dsp:cNvSpPr/>
      </dsp:nvSpPr>
      <dsp:spPr>
        <a:xfrm rot="10800000">
          <a:off x="0" y="1649075"/>
          <a:ext cx="3935731" cy="546263"/>
        </a:xfrm>
        <a:prstGeom prst="upArrowCallout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200" b="1" kern="1200" dirty="0" smtClean="0">
              <a:solidFill>
                <a:schemeClr val="tx1"/>
              </a:solidFill>
            </a:rPr>
            <a:t>À la fin de la transfusion</a:t>
          </a:r>
          <a:endParaRPr lang="fr-CA" sz="1200" b="1" kern="1200" dirty="0">
            <a:solidFill>
              <a:schemeClr val="tx1"/>
            </a:solidFill>
          </a:endParaRPr>
        </a:p>
      </dsp:txBody>
      <dsp:txXfrm rot="10800000">
        <a:off x="0" y="1649075"/>
        <a:ext cx="3935731" cy="354945"/>
      </dsp:txXfrm>
    </dsp:sp>
    <dsp:sp modelId="{D9BFA006-7163-4AEC-8B21-FC056948A815}">
      <dsp:nvSpPr>
        <dsp:cNvPr id="0" name=""/>
        <dsp:cNvSpPr/>
      </dsp:nvSpPr>
      <dsp:spPr>
        <a:xfrm rot="10800000">
          <a:off x="0" y="1089861"/>
          <a:ext cx="3935731" cy="546263"/>
        </a:xfrm>
        <a:prstGeom prst="upArrowCallou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200" b="1" kern="1200" dirty="0" smtClean="0">
              <a:solidFill>
                <a:schemeClr val="tx1"/>
              </a:solidFill>
            </a:rPr>
            <a:t>Q30-60 minutes</a:t>
          </a:r>
          <a:endParaRPr lang="fr-CA" sz="1200" b="1" kern="1200" dirty="0">
            <a:solidFill>
              <a:schemeClr val="tx1"/>
            </a:solidFill>
          </a:endParaRPr>
        </a:p>
      </dsp:txBody>
      <dsp:txXfrm rot="10800000">
        <a:off x="0" y="1089861"/>
        <a:ext cx="3935731" cy="354945"/>
      </dsp:txXfrm>
    </dsp:sp>
    <dsp:sp modelId="{AD21E53C-8951-4109-B599-48A6EC54511C}">
      <dsp:nvSpPr>
        <dsp:cNvPr id="0" name=""/>
        <dsp:cNvSpPr/>
      </dsp:nvSpPr>
      <dsp:spPr>
        <a:xfrm rot="10800000">
          <a:off x="0" y="542141"/>
          <a:ext cx="3935731" cy="546263"/>
        </a:xfrm>
        <a:prstGeom prst="upArrowCallout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/>
        </a:p>
      </dsp:txBody>
      <dsp:txXfrm rot="10800000">
        <a:off x="0" y="542141"/>
        <a:ext cx="3935731" cy="354945"/>
      </dsp:txXfrm>
    </dsp:sp>
    <dsp:sp modelId="{A9F73F76-23BE-4542-961A-CD2528507529}">
      <dsp:nvSpPr>
        <dsp:cNvPr id="0" name=""/>
        <dsp:cNvSpPr/>
      </dsp:nvSpPr>
      <dsp:spPr>
        <a:xfrm rot="10800000">
          <a:off x="0" y="0"/>
          <a:ext cx="3935731" cy="546263"/>
        </a:xfrm>
        <a:prstGeom prst="upArrowCallou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A" sz="1200" kern="1200" dirty="0">
            <a:solidFill>
              <a:schemeClr val="tx1"/>
            </a:solidFill>
          </a:endParaRPr>
        </a:p>
      </dsp:txBody>
      <dsp:txXfrm rot="10800000">
        <a:off x="0" y="0"/>
        <a:ext cx="3935731" cy="354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AD152D03-099E-F84B-AD1B-4E6596C7036B}" type="datetimeFigureOut">
              <a:rPr lang="fr-FR" smtClean="0"/>
              <a:t>22/04/2022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9E734EFA-92F9-E745-A609-25471619F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809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7D7D1168-73CF-BB48-AEC9-FF84DCBD496B}" type="datetimeFigureOut">
              <a:rPr lang="fr-FR" smtClean="0"/>
              <a:t>22/04/2022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EBABA816-80C9-524F-8550-0FF335748E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75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856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CD35403-5528-4932-A2F1-7ED6B635D4E3}" type="slidenum">
              <a:rPr kumimoji="0" lang="fr-CA" altLang="fr-FR"/>
              <a:pPr>
                <a:spcBef>
                  <a:spcPct val="0"/>
                </a:spcBef>
              </a:pPr>
              <a:t>13</a:t>
            </a:fld>
            <a:endParaRPr kumimoji="0" lang="fr-CA" altLang="fr-F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96007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0029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2636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8E29-F5EF-41D4-9CB5-534BAAB25444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5083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8E29-F5EF-41D4-9CB5-534BAAB25444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9266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8E29-F5EF-41D4-9CB5-534BAAB25444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2329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4925" y="757238"/>
            <a:ext cx="6732588" cy="37877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29AE6-F598-4775-8699-1DBCFB569187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6984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8E29-F5EF-41D4-9CB5-534BAAB25444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5601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8E29-F5EF-41D4-9CB5-534BAAB25444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4246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8E29-F5EF-41D4-9CB5-534BAAB25444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743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3236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8E29-F5EF-41D4-9CB5-534BAAB25444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5305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8E29-F5EF-41D4-9CB5-534BAAB25444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0539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1280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>
                <a:solidFill>
                  <a:prstClr val="black"/>
                </a:solidFill>
              </a:rPr>
              <a:pPr/>
              <a:t>27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1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4275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410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6398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7897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FA16F-669F-4E7B-831F-3507100D67FC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832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631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61943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u="sng" dirty="0" smtClean="0"/>
          </a:p>
          <a:p>
            <a:pPr marL="174546" indent="-174546">
              <a:buFontTx/>
              <a:buChar char="-"/>
            </a:pPr>
            <a:endParaRPr lang="fr-CA" baseline="0" dirty="0" smtClean="0"/>
          </a:p>
          <a:p>
            <a:endParaRPr lang="fr-CA" dirty="0" smtClean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9921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0913">
              <a:defRPr/>
            </a:pPr>
            <a:endParaRPr lang="fr-CA" dirty="0" smtClean="0"/>
          </a:p>
          <a:p>
            <a:pPr defTabSz="930913">
              <a:defRPr/>
            </a:pPr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9294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u="sng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10385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1887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79038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94583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64738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6903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42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50061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43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1719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5683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44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12003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45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38658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8259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59941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48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97030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49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30740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50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27222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A4F871-0C49-4AB7-9912-6880DB7C9D06}" type="slidenum">
              <a:rPr kumimoji="0" lang="fr-CA" altLang="fr-FR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52</a:t>
            </a:fld>
            <a:endParaRPr kumimoji="0" lang="fr-CA" altLang="fr-FR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2933965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baseline="0" dirty="0" smtClean="0"/>
          </a:p>
          <a:p>
            <a:endParaRPr lang="fr-CA" altLang="fr-FR" dirty="0"/>
          </a:p>
        </p:txBody>
      </p:sp>
      <p:sp>
        <p:nvSpPr>
          <p:cNvPr id="849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F6A066-DC5C-4FA0-9E0B-27AC42DFE1A8}" type="slidenum">
              <a:rPr kumimoji="0" lang="fr-CA" altLang="fr-FR"/>
              <a:pPr>
                <a:spcBef>
                  <a:spcPct val="0"/>
                </a:spcBef>
              </a:pPr>
              <a:t>53</a:t>
            </a:fld>
            <a:endParaRPr kumimoji="0" lang="fr-CA" altLang="fr-FR"/>
          </a:p>
        </p:txBody>
      </p:sp>
    </p:spTree>
    <p:extLst>
      <p:ext uri="{BB962C8B-B14F-4D97-AF65-F5344CB8AC3E}">
        <p14:creationId xmlns:p14="http://schemas.microsoft.com/office/powerpoint/2010/main" val="19975346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dirty="0"/>
          </a:p>
          <a:p>
            <a:endParaRPr lang="fr-CA" altLang="fr-FR" dirty="0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4A764AB-1A56-4C64-9486-3177D8F19301}" type="slidenum">
              <a:rPr kumimoji="0" lang="fr-CA" altLang="fr-FR"/>
              <a:pPr>
                <a:spcBef>
                  <a:spcPct val="0"/>
                </a:spcBef>
              </a:pPr>
              <a:t>54</a:t>
            </a:fld>
            <a:endParaRPr kumimoji="0" lang="fr-CA" altLang="fr-FR"/>
          </a:p>
        </p:txBody>
      </p:sp>
    </p:spTree>
    <p:extLst>
      <p:ext uri="{BB962C8B-B14F-4D97-AF65-F5344CB8AC3E}">
        <p14:creationId xmlns:p14="http://schemas.microsoft.com/office/powerpoint/2010/main" val="2863445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11757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CA" alt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55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87497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56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40374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dirty="0" smtClean="0"/>
          </a:p>
        </p:txBody>
      </p:sp>
      <p:sp>
        <p:nvSpPr>
          <p:cNvPr id="819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F0A4ED1-BA1E-4C1C-BA26-7BAB1175D10B}" type="slidenum">
              <a:rPr kumimoji="0" lang="fr-CA" altLang="fr-FR"/>
              <a:pPr>
                <a:spcBef>
                  <a:spcPct val="0"/>
                </a:spcBef>
              </a:pPr>
              <a:t>57</a:t>
            </a:fld>
            <a:endParaRPr kumimoji="0" lang="fr-CA" altLang="fr-FR"/>
          </a:p>
        </p:txBody>
      </p:sp>
    </p:spTree>
    <p:extLst>
      <p:ext uri="{BB962C8B-B14F-4D97-AF65-F5344CB8AC3E}">
        <p14:creationId xmlns:p14="http://schemas.microsoft.com/office/powerpoint/2010/main" val="21645172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467F5-53D2-4BDE-991A-EAE86EC15A64}" type="slidenum">
              <a:rPr lang="fr-CA" smtClean="0"/>
              <a:t>58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08440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59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08112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60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5887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61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21552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2487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  <a:p>
            <a:endParaRPr lang="fr-CA" b="1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63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568170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64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6526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52967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0318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2708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aseline="0" dirty="0" smtClean="0"/>
              <a:t>Narration ok</a:t>
            </a:r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B9DD-E5B2-4E88-A0E0-4627158D3E1A}" type="slidenum">
              <a:rPr lang="fr-CA" smtClean="0"/>
              <a:t>68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00992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69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00669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0913">
              <a:defRPr/>
            </a:pPr>
            <a:r>
              <a:rPr lang="fr-CA" baseline="0" dirty="0" smtClean="0"/>
              <a:t>Narration à modifier retourner dans un délai de 60 min</a:t>
            </a:r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B9DD-E5B2-4E88-A0E0-4627158D3E1A}" type="slidenum">
              <a:rPr lang="fr-CA" smtClean="0"/>
              <a:t>70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72874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La</a:t>
            </a:r>
            <a:r>
              <a:rPr lang="fr-CA" baseline="0" dirty="0" smtClean="0"/>
              <a:t> fréquence des SV et le débit du culot sanguin se décide selon le jugement clinique de l’infirmière en considérant le diagnostic et les ATCD de l’usager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5965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B9DD-E5B2-4E88-A0E0-4627158D3E1A}" type="slidenum">
              <a:rPr lang="fr-CA" smtClean="0"/>
              <a:t>73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84812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1870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75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20281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76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55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CA" alt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FA16F-669F-4E7B-831F-3507100D67FC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864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B9DD-E5B2-4E88-A0E0-4627158D3E1A}" type="slidenum">
              <a:rPr lang="fr-CA" smtClean="0"/>
              <a:t>77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78578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78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8931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CA" alt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FA16F-669F-4E7B-831F-3507100D67FC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733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062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Pastil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r 36"/>
          <p:cNvGrpSpPr/>
          <p:nvPr userDrawn="1"/>
        </p:nvGrpSpPr>
        <p:grpSpPr>
          <a:xfrm>
            <a:off x="0" y="2115"/>
            <a:ext cx="9146121" cy="2521860"/>
            <a:chOff x="0" y="2115"/>
            <a:chExt cx="9146121" cy="2521860"/>
          </a:xfrm>
        </p:grpSpPr>
        <p:sp>
          <p:nvSpPr>
            <p:cNvPr id="3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algn="ctr"/>
              <a:endParaRPr lang="fr-FR" sz="2200" b="1" kern="1800" spc="-120" dirty="0">
                <a:solidFill>
                  <a:schemeClr val="bg1"/>
                </a:solidFill>
                <a:latin typeface="Open Sans"/>
                <a:cs typeface="Open Sans"/>
              </a:endParaRPr>
            </a:p>
          </p:txBody>
        </p:sp>
        <p:pic>
          <p:nvPicPr>
            <p:cNvPr id="36" name="Image 35" descr="Slogan_PP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pic>
        <p:nvPicPr>
          <p:cNvPr id="14" name="Image 13" descr="Spheres_PPT-01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555209"/>
            <a:ext cx="1453896" cy="1554480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230188" y="1405601"/>
            <a:ext cx="2167128" cy="2167128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fr-FR" sz="2200" b="1" kern="1800" spc="-12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38" name="Image 37" descr="Quebec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4749986"/>
            <a:ext cx="1085024" cy="212388"/>
          </a:xfrm>
          <a:prstGeom prst="rect">
            <a:avLst/>
          </a:prstGeom>
        </p:spPr>
      </p:pic>
      <p:sp>
        <p:nvSpPr>
          <p:cNvPr id="16" name="Ellipse 15"/>
          <p:cNvSpPr>
            <a:spLocks noChangeAspect="1"/>
          </p:cNvSpPr>
          <p:nvPr/>
        </p:nvSpPr>
        <p:spPr>
          <a:xfrm>
            <a:off x="1669316" y="1253096"/>
            <a:ext cx="865060" cy="865060"/>
          </a:xfrm>
          <a:prstGeom prst="ellipse">
            <a:avLst/>
          </a:prstGeom>
          <a:solidFill>
            <a:srgbClr val="0041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 algn="ctr">
              <a:lnSpc>
                <a:spcPts val="1360"/>
              </a:lnSpc>
            </a:pPr>
            <a:endParaRPr lang="fr-FR" sz="1300" kern="1200" cap="all" spc="-60" dirty="0" smtClean="0"/>
          </a:p>
        </p:txBody>
      </p:sp>
      <p:sp>
        <p:nvSpPr>
          <p:cNvPr id="13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3420533"/>
            <a:ext cx="2997200" cy="148166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15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2717800"/>
            <a:ext cx="2997200" cy="7027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504509" y="2159000"/>
            <a:ext cx="1698941" cy="830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CENTRE INTÉGRÉ</a:t>
            </a:r>
          </a:p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DE SANTÉ ET DE</a:t>
            </a:r>
            <a:br>
              <a:rPr lang="fr-FR" sz="1700" b="0" baseline="0" dirty="0" smtClean="0">
                <a:solidFill>
                  <a:schemeClr val="bg1"/>
                </a:solidFill>
              </a:rPr>
            </a:br>
            <a:r>
              <a:rPr lang="fr-FR" sz="1700" b="0" baseline="0" dirty="0" smtClean="0">
                <a:solidFill>
                  <a:schemeClr val="bg1"/>
                </a:solidFill>
              </a:rPr>
              <a:t>SERVICES SOCIAUX DE LAVAL</a:t>
            </a:r>
            <a:endParaRPr lang="fr-FR" sz="1700" b="0" baseline="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7" y="1253096"/>
            <a:ext cx="990599" cy="86506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ts val="1360"/>
              </a:lnSpc>
              <a:spcBef>
                <a:spcPts val="0"/>
              </a:spcBef>
              <a:buNone/>
              <a:defRPr sz="13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 smtClean="0"/>
              <a:t>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111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976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3069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48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4888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9874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1536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0176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9382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0754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251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date réguliè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 userDrawn="1"/>
        </p:nvGrpSpPr>
        <p:grpSpPr>
          <a:xfrm>
            <a:off x="-2121" y="0"/>
            <a:ext cx="9146121" cy="2521860"/>
            <a:chOff x="0" y="2115"/>
            <a:chExt cx="9146121" cy="2521860"/>
          </a:xfrm>
        </p:grpSpPr>
        <p:sp>
          <p:nvSpPr>
            <p:cNvPr id="1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algn="ctr"/>
              <a:endParaRPr lang="fr-FR" sz="2200" b="1" kern="1800" spc="-120" dirty="0">
                <a:solidFill>
                  <a:schemeClr val="bg1"/>
                </a:solidFill>
                <a:latin typeface="Open Sans"/>
                <a:cs typeface="Open Sans"/>
              </a:endParaRPr>
            </a:p>
          </p:txBody>
        </p:sp>
        <p:pic>
          <p:nvPicPr>
            <p:cNvPr id="16" name="Image 15" descr="Slogan_PP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sp>
        <p:nvSpPr>
          <p:cNvPr id="7" name="Ellipse 6"/>
          <p:cNvSpPr/>
          <p:nvPr userDrawn="1"/>
        </p:nvSpPr>
        <p:spPr>
          <a:xfrm>
            <a:off x="230188" y="1405601"/>
            <a:ext cx="2167128" cy="2167128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fr-FR" sz="2200" b="1" kern="1800" spc="-12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3" name="Image 12" descr="Quebec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4749986"/>
            <a:ext cx="1085024" cy="212388"/>
          </a:xfrm>
          <a:prstGeom prst="rect">
            <a:avLst/>
          </a:prstGeom>
        </p:spPr>
      </p:pic>
      <p:sp>
        <p:nvSpPr>
          <p:cNvPr id="21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3420533"/>
            <a:ext cx="2997200" cy="148166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22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2717800"/>
            <a:ext cx="2997200" cy="7027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504509" y="2159000"/>
            <a:ext cx="1698941" cy="830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CENTRE INTÉGRÉ</a:t>
            </a:r>
          </a:p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DE SANTÉ ET DE</a:t>
            </a:r>
            <a:br>
              <a:rPr lang="fr-FR" sz="1700" b="0" baseline="0" dirty="0" smtClean="0">
                <a:solidFill>
                  <a:schemeClr val="bg1"/>
                </a:solidFill>
              </a:rPr>
            </a:br>
            <a:r>
              <a:rPr lang="fr-FR" sz="1700" b="0" baseline="0" dirty="0" smtClean="0">
                <a:solidFill>
                  <a:schemeClr val="bg1"/>
                </a:solidFill>
              </a:rPr>
              <a:t>SERVICES SOCIAUX DE LAVAL</a:t>
            </a:r>
            <a:endParaRPr lang="fr-FR" sz="17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76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3965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3716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0666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869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391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2369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lnSpc>
                <a:spcPct val="100000"/>
              </a:lnSpc>
              <a:defRPr b="1"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2771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4668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945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583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un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7290" y="737189"/>
            <a:ext cx="4944110" cy="385487"/>
          </a:xfrm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46464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567689" y="1403349"/>
            <a:ext cx="4944111" cy="3236383"/>
          </a:xfrm>
          <a:prstGeom prst="rect">
            <a:avLst/>
          </a:prstGeom>
        </p:spPr>
        <p:txBody>
          <a:bodyPr vert="horz"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fr-CA" dirty="0" smtClean="0"/>
              <a:t>Élément 1</a:t>
            </a:r>
          </a:p>
          <a:p>
            <a:pPr lvl="0"/>
            <a:r>
              <a:rPr lang="fr-CA" dirty="0" smtClean="0"/>
              <a:t>Élément 2</a:t>
            </a:r>
          </a:p>
          <a:p>
            <a:pPr marL="164592" marR="0" lvl="0" indent="-1645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CA" dirty="0" smtClean="0"/>
              <a:t>Élément 3</a:t>
            </a:r>
          </a:p>
          <a:p>
            <a:pPr lvl="0"/>
            <a:endParaRPr lang="fr-CA" dirty="0" smtClean="0"/>
          </a:p>
          <a:p>
            <a:pPr lvl="0"/>
            <a:endParaRPr lang="fr-CA" dirty="0" smtClean="0"/>
          </a:p>
          <a:p>
            <a:pPr lvl="0"/>
            <a:endParaRPr lang="fr-FR" dirty="0" smtClean="0"/>
          </a:p>
          <a:p>
            <a:pPr lvl="0"/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1223526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1507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519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1676" y="954035"/>
            <a:ext cx="5464810" cy="385487"/>
          </a:xfrm>
        </p:spPr>
        <p:txBody>
          <a:bodyPr/>
          <a:lstStyle>
            <a:lvl1pPr algn="ctr">
              <a:lnSpc>
                <a:spcPct val="100000"/>
              </a:lnSpc>
              <a:defRPr sz="2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603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mult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9097" y="690018"/>
            <a:ext cx="6868160" cy="385487"/>
          </a:xfrm>
        </p:spPr>
        <p:txBody>
          <a:bodyPr/>
          <a:lstStyle>
            <a:lvl1pPr algn="ctr">
              <a:lnSpc>
                <a:spcPct val="100000"/>
              </a:lnSpc>
              <a:defRPr sz="2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548640" y="1210733"/>
            <a:ext cx="4944110" cy="350507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r>
              <a:rPr lang="fr-CA" dirty="0" smtClean="0"/>
              <a:t>Cliquez sur l'icône pour ajouter un contenu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 hasCustomPrompt="1"/>
          </p:nvPr>
        </p:nvSpPr>
        <p:spPr>
          <a:xfrm>
            <a:off x="5492750" y="1210733"/>
            <a:ext cx="1924050" cy="1761067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  <p:sp>
        <p:nvSpPr>
          <p:cNvPr id="5" name="Espace réservé du contenu 3"/>
          <p:cNvSpPr>
            <a:spLocks noGrp="1"/>
          </p:cNvSpPr>
          <p:nvPr>
            <p:ph sz="quarter" idx="12" hasCustomPrompt="1"/>
          </p:nvPr>
        </p:nvSpPr>
        <p:spPr>
          <a:xfrm>
            <a:off x="5492750" y="2971800"/>
            <a:ext cx="1924050" cy="1744007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81550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2510" y="735094"/>
            <a:ext cx="5464810" cy="385487"/>
          </a:xfrm>
        </p:spPr>
        <p:txBody>
          <a:bodyPr/>
          <a:lstStyle>
            <a:lvl1pPr algn="ctr">
              <a:lnSpc>
                <a:spcPct val="100000"/>
              </a:lnSpc>
              <a:defRPr sz="2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0"/>
          </p:nvPr>
        </p:nvSpPr>
        <p:spPr>
          <a:xfrm>
            <a:off x="548640" y="1211263"/>
            <a:ext cx="7088532" cy="368458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+mn-lt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141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706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48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2DF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un rectangle à un seul coin 20"/>
          <p:cNvSpPr/>
          <p:nvPr userDrawn="1"/>
        </p:nvSpPr>
        <p:spPr>
          <a:xfrm>
            <a:off x="0" y="2115"/>
            <a:ext cx="9146121" cy="2521860"/>
          </a:xfrm>
          <a:custGeom>
            <a:avLst/>
            <a:gdLst>
              <a:gd name="connsiteX0" fmla="*/ 0 w 2736304"/>
              <a:gd name="connsiteY0" fmla="*/ 0 h 1584176"/>
              <a:gd name="connsiteX1" fmla="*/ 2472269 w 2736304"/>
              <a:gd name="connsiteY1" fmla="*/ 0 h 1584176"/>
              <a:gd name="connsiteX2" fmla="*/ 2736304 w 2736304"/>
              <a:gd name="connsiteY2" fmla="*/ 264035 h 1584176"/>
              <a:gd name="connsiteX3" fmla="*/ 2736304 w 2736304"/>
              <a:gd name="connsiteY3" fmla="*/ 1584176 h 1584176"/>
              <a:gd name="connsiteX4" fmla="*/ 0 w 2736304"/>
              <a:gd name="connsiteY4" fmla="*/ 1584176 h 1584176"/>
              <a:gd name="connsiteX5" fmla="*/ 0 w 2736304"/>
              <a:gd name="connsiteY5" fmla="*/ 0 h 1584176"/>
              <a:gd name="connsiteX0" fmla="*/ 6350 w 2742654"/>
              <a:gd name="connsiteY0" fmla="*/ 0 h 2346176"/>
              <a:gd name="connsiteX1" fmla="*/ 2478619 w 2742654"/>
              <a:gd name="connsiteY1" fmla="*/ 0 h 2346176"/>
              <a:gd name="connsiteX2" fmla="*/ 2742654 w 2742654"/>
              <a:gd name="connsiteY2" fmla="*/ 264035 h 2346176"/>
              <a:gd name="connsiteX3" fmla="*/ 2742654 w 2742654"/>
              <a:gd name="connsiteY3" fmla="*/ 1584176 h 2346176"/>
              <a:gd name="connsiteX4" fmla="*/ 0 w 2742654"/>
              <a:gd name="connsiteY4" fmla="*/ 2346176 h 2346176"/>
              <a:gd name="connsiteX5" fmla="*/ 6350 w 2742654"/>
              <a:gd name="connsiteY5" fmla="*/ 0 h 2346176"/>
              <a:gd name="connsiteX0" fmla="*/ 6350 w 9152469"/>
              <a:gd name="connsiteY0" fmla="*/ 0 h 2346176"/>
              <a:gd name="connsiteX1" fmla="*/ 9152469 w 9152469"/>
              <a:gd name="connsiteY1" fmla="*/ 6350 h 2346176"/>
              <a:gd name="connsiteX2" fmla="*/ 2742654 w 9152469"/>
              <a:gd name="connsiteY2" fmla="*/ 264035 h 2346176"/>
              <a:gd name="connsiteX3" fmla="*/ 2742654 w 9152469"/>
              <a:gd name="connsiteY3" fmla="*/ 1584176 h 2346176"/>
              <a:gd name="connsiteX4" fmla="*/ 0 w 9152469"/>
              <a:gd name="connsiteY4" fmla="*/ 2346176 h 2346176"/>
              <a:gd name="connsiteX5" fmla="*/ 6350 w 9152469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0958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15303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0 w 9156155"/>
              <a:gd name="connsiteY4" fmla="*/ 2346176 h 2346176"/>
              <a:gd name="connsiteX5" fmla="*/ 6350 w 9156155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876550 w 9156155"/>
              <a:gd name="connsiteY4" fmla="*/ 191135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673100 w 9156155"/>
              <a:gd name="connsiteY4" fmla="*/ 223520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724150 w 9156155"/>
              <a:gd name="connsiteY4" fmla="*/ 19304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349500 w 9156155"/>
              <a:gd name="connsiteY4" fmla="*/ 22987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73100 w 9156155"/>
              <a:gd name="connsiteY5" fmla="*/ 2235200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82625 w 9156155"/>
              <a:gd name="connsiteY5" fmla="*/ 20034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777875 w 9156155"/>
              <a:gd name="connsiteY5" fmla="*/ 20796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349351"/>
              <a:gd name="connsiteX1" fmla="*/ 9152469 w 9156155"/>
              <a:gd name="connsiteY1" fmla="*/ 6350 h 2349351"/>
              <a:gd name="connsiteX2" fmla="*/ 9156154 w 9156155"/>
              <a:gd name="connsiteY2" fmla="*/ 1394335 h 2349351"/>
              <a:gd name="connsiteX3" fmla="*/ 6190704 w 9156155"/>
              <a:gd name="connsiteY3" fmla="*/ 1412726 h 2349351"/>
              <a:gd name="connsiteX4" fmla="*/ 2349500 w 9156155"/>
              <a:gd name="connsiteY4" fmla="*/ 2298700 h 2349351"/>
              <a:gd name="connsiteX5" fmla="*/ 777875 w 9156155"/>
              <a:gd name="connsiteY5" fmla="*/ 2079625 h 2349351"/>
              <a:gd name="connsiteX6" fmla="*/ 0 w 9156155"/>
              <a:gd name="connsiteY6" fmla="*/ 2349351 h 2349351"/>
              <a:gd name="connsiteX7" fmla="*/ 6350 w 9156155"/>
              <a:gd name="connsiteY7" fmla="*/ 0 h 2349351"/>
              <a:gd name="connsiteX0" fmla="*/ 9525 w 9159330"/>
              <a:gd name="connsiteY0" fmla="*/ 0 h 2523976"/>
              <a:gd name="connsiteX1" fmla="*/ 9155644 w 9159330"/>
              <a:gd name="connsiteY1" fmla="*/ 6350 h 2523976"/>
              <a:gd name="connsiteX2" fmla="*/ 9159329 w 9159330"/>
              <a:gd name="connsiteY2" fmla="*/ 1394335 h 2523976"/>
              <a:gd name="connsiteX3" fmla="*/ 6193879 w 9159330"/>
              <a:gd name="connsiteY3" fmla="*/ 1412726 h 2523976"/>
              <a:gd name="connsiteX4" fmla="*/ 2352675 w 9159330"/>
              <a:gd name="connsiteY4" fmla="*/ 2298700 h 2523976"/>
              <a:gd name="connsiteX5" fmla="*/ 781050 w 9159330"/>
              <a:gd name="connsiteY5" fmla="*/ 2079625 h 2523976"/>
              <a:gd name="connsiteX6" fmla="*/ 0 w 9159330"/>
              <a:gd name="connsiteY6" fmla="*/ 2523976 h 2523976"/>
              <a:gd name="connsiteX7" fmla="*/ 9525 w 9159330"/>
              <a:gd name="connsiteY7" fmla="*/ 0 h 2523976"/>
              <a:gd name="connsiteX0" fmla="*/ 290908 w 9159330"/>
              <a:gd name="connsiteY0" fmla="*/ 8860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290908 w 9159330"/>
              <a:gd name="connsiteY7" fmla="*/ 8860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23850 w 9159330"/>
              <a:gd name="connsiteY5" fmla="*/ 2335741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36550 w 9159330"/>
              <a:gd name="connsiteY5" fmla="*/ 2327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49250 w 9159330"/>
              <a:gd name="connsiteY5" fmla="*/ 23188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144920 w 9159330"/>
              <a:gd name="connsiteY0" fmla="*/ 266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144920 w 9159330"/>
              <a:gd name="connsiteY7" fmla="*/ 26655 h 2517626"/>
              <a:gd name="connsiteX0" fmla="*/ 1920 w 9159330"/>
              <a:gd name="connsiteY0" fmla="*/ 0 h 2520605"/>
              <a:gd name="connsiteX1" fmla="*/ 9155644 w 9159330"/>
              <a:gd name="connsiteY1" fmla="*/ 2979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058278 w 9159330"/>
              <a:gd name="connsiteY1" fmla="*/ 108812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42945"/>
              <a:gd name="connsiteY0" fmla="*/ 0 h 2520605"/>
              <a:gd name="connsiteX1" fmla="*/ 9142945 w 9142945"/>
              <a:gd name="connsiteY1" fmla="*/ 2978 h 2520605"/>
              <a:gd name="connsiteX2" fmla="*/ 9049262 w 9142945"/>
              <a:gd name="connsiteY2" fmla="*/ 1390964 h 2520605"/>
              <a:gd name="connsiteX3" fmla="*/ 6193879 w 9142945"/>
              <a:gd name="connsiteY3" fmla="*/ 1409355 h 2520605"/>
              <a:gd name="connsiteX4" fmla="*/ 2352675 w 9142945"/>
              <a:gd name="connsiteY4" fmla="*/ 2295329 h 2520605"/>
              <a:gd name="connsiteX5" fmla="*/ 387350 w 9142945"/>
              <a:gd name="connsiteY5" fmla="*/ 2296387 h 2520605"/>
              <a:gd name="connsiteX6" fmla="*/ 0 w 9142945"/>
              <a:gd name="connsiteY6" fmla="*/ 2520605 h 2520605"/>
              <a:gd name="connsiteX7" fmla="*/ 1920 w 9142945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263964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399431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5096"/>
              <a:gd name="connsiteY0" fmla="*/ 0 h 2520605"/>
              <a:gd name="connsiteX1" fmla="*/ 9142945 w 9155096"/>
              <a:gd name="connsiteY1" fmla="*/ 2978 h 2520605"/>
              <a:gd name="connsiteX2" fmla="*/ 9155095 w 9155096"/>
              <a:gd name="connsiteY2" fmla="*/ 1306297 h 2520605"/>
              <a:gd name="connsiteX3" fmla="*/ 6193879 w 9155096"/>
              <a:gd name="connsiteY3" fmla="*/ 1409355 h 2520605"/>
              <a:gd name="connsiteX4" fmla="*/ 2352675 w 9155096"/>
              <a:gd name="connsiteY4" fmla="*/ 2295329 h 2520605"/>
              <a:gd name="connsiteX5" fmla="*/ 387350 w 9155096"/>
              <a:gd name="connsiteY5" fmla="*/ 2296387 h 2520605"/>
              <a:gd name="connsiteX6" fmla="*/ 0 w 9155096"/>
              <a:gd name="connsiteY6" fmla="*/ 2520605 h 2520605"/>
              <a:gd name="connsiteX7" fmla="*/ 1920 w 9155096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12130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6629"/>
              <a:gd name="connsiteY0" fmla="*/ 0 h 2520605"/>
              <a:gd name="connsiteX1" fmla="*/ 9142945 w 9146629"/>
              <a:gd name="connsiteY1" fmla="*/ 2978 h 2520605"/>
              <a:gd name="connsiteX2" fmla="*/ 9146628 w 9146629"/>
              <a:gd name="connsiteY2" fmla="*/ 1395196 h 2520605"/>
              <a:gd name="connsiteX3" fmla="*/ 6193879 w 9146629"/>
              <a:gd name="connsiteY3" fmla="*/ 1409355 h 2520605"/>
              <a:gd name="connsiteX4" fmla="*/ 2352675 w 9146629"/>
              <a:gd name="connsiteY4" fmla="*/ 2295329 h 2520605"/>
              <a:gd name="connsiteX5" fmla="*/ 387350 w 9146629"/>
              <a:gd name="connsiteY5" fmla="*/ 2296387 h 2520605"/>
              <a:gd name="connsiteX6" fmla="*/ 0 w 9146629"/>
              <a:gd name="connsiteY6" fmla="*/ 2520605 h 2520605"/>
              <a:gd name="connsiteX7" fmla="*/ 1920 w 9146629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03663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68621"/>
              <a:gd name="connsiteY0" fmla="*/ 1255 h 2521860"/>
              <a:gd name="connsiteX1" fmla="*/ 9142946 w 9168621"/>
              <a:gd name="connsiteY1" fmla="*/ 0 h 2521860"/>
              <a:gd name="connsiteX2" fmla="*/ 9142395 w 9168621"/>
              <a:gd name="connsiteY2" fmla="*/ 1404918 h 2521860"/>
              <a:gd name="connsiteX3" fmla="*/ 6193879 w 9168621"/>
              <a:gd name="connsiteY3" fmla="*/ 1410610 h 2521860"/>
              <a:gd name="connsiteX4" fmla="*/ 2352675 w 9168621"/>
              <a:gd name="connsiteY4" fmla="*/ 2296584 h 2521860"/>
              <a:gd name="connsiteX5" fmla="*/ 387350 w 9168621"/>
              <a:gd name="connsiteY5" fmla="*/ 2297642 h 2521860"/>
              <a:gd name="connsiteX6" fmla="*/ 0 w 9168621"/>
              <a:gd name="connsiteY6" fmla="*/ 2521860 h 2521860"/>
              <a:gd name="connsiteX7" fmla="*/ 1920 w 9168621"/>
              <a:gd name="connsiteY7" fmla="*/ 1255 h 2521860"/>
              <a:gd name="connsiteX0" fmla="*/ 1920 w 9142946"/>
              <a:gd name="connsiteY0" fmla="*/ 1255 h 2521860"/>
              <a:gd name="connsiteX1" fmla="*/ 9142946 w 9142946"/>
              <a:gd name="connsiteY1" fmla="*/ 0 h 2521860"/>
              <a:gd name="connsiteX2" fmla="*/ 9142395 w 9142946"/>
              <a:gd name="connsiteY2" fmla="*/ 1404918 h 2521860"/>
              <a:gd name="connsiteX3" fmla="*/ 6193879 w 9142946"/>
              <a:gd name="connsiteY3" fmla="*/ 1410610 h 2521860"/>
              <a:gd name="connsiteX4" fmla="*/ 2352675 w 9142946"/>
              <a:gd name="connsiteY4" fmla="*/ 2296584 h 2521860"/>
              <a:gd name="connsiteX5" fmla="*/ 387350 w 9142946"/>
              <a:gd name="connsiteY5" fmla="*/ 2297642 h 2521860"/>
              <a:gd name="connsiteX6" fmla="*/ 0 w 9142946"/>
              <a:gd name="connsiteY6" fmla="*/ 2521860 h 2521860"/>
              <a:gd name="connsiteX7" fmla="*/ 1920 w 9142946"/>
              <a:gd name="connsiteY7" fmla="*/ 1255 h 2521860"/>
              <a:gd name="connsiteX0" fmla="*/ 1920 w 9142396"/>
              <a:gd name="connsiteY0" fmla="*/ 0 h 2520605"/>
              <a:gd name="connsiteX1" fmla="*/ 9108021 w 9142396"/>
              <a:gd name="connsiteY1" fmla="*/ 46370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6121" h="2521860">
                <a:moveTo>
                  <a:pt x="1920" y="1255"/>
                </a:moveTo>
                <a:lnTo>
                  <a:pt x="9146121" y="0"/>
                </a:lnTo>
                <a:lnTo>
                  <a:pt x="9142395" y="1404918"/>
                </a:lnTo>
                <a:cubicBezTo>
                  <a:pt x="9144512" y="1402582"/>
                  <a:pt x="6198112" y="1404480"/>
                  <a:pt x="6193879" y="1410610"/>
                </a:cubicBezTo>
                <a:lnTo>
                  <a:pt x="2352675" y="2296584"/>
                </a:lnTo>
                <a:lnTo>
                  <a:pt x="387350" y="2297642"/>
                </a:lnTo>
                <a:lnTo>
                  <a:pt x="0" y="2521860"/>
                </a:lnTo>
                <a:lnTo>
                  <a:pt x="1920" y="1255"/>
                </a:lnTo>
                <a:close/>
              </a:path>
            </a:pathLst>
          </a:custGeom>
          <a:solidFill>
            <a:srgbClr val="E1E2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fr-FR" sz="2200" b="1" kern="1800" spc="-12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0" name="Image 9" descr="Spheres_PPT-01.png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555209"/>
            <a:ext cx="1453896" cy="1554480"/>
          </a:xfrm>
          <a:prstGeom prst="rect">
            <a:avLst/>
          </a:prstGeom>
        </p:spPr>
      </p:pic>
      <p:pic>
        <p:nvPicPr>
          <p:cNvPr id="11" name="Image 10" descr="Slogan_PPT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4" y="330183"/>
            <a:ext cx="1115568" cy="215245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48640" y="825246"/>
            <a:ext cx="5464810" cy="3854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4" name="Image 3" descr="QUEB_CISSSdeLaval_i4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36" y="4384817"/>
            <a:ext cx="1453896" cy="69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9" r:id="rId2"/>
    <p:sldLayoutId id="2147483764" r:id="rId3"/>
    <p:sldLayoutId id="2147483768" r:id="rId4"/>
    <p:sldLayoutId id="2147483767" r:id="rId5"/>
    <p:sldLayoutId id="2147483765" r:id="rId6"/>
    <p:sldLayoutId id="2147483771" r:id="rId7"/>
    <p:sldLayoutId id="2147483772" r:id="rId8"/>
    <p:sldLayoutId id="2147483773" r:id="rId9"/>
  </p:sldLayoutIdLst>
  <p:txStyles>
    <p:titleStyle>
      <a:lvl1pPr algn="l" defTabSz="457200" rtl="0" eaLnBrk="1" latinLnBrk="0" hangingPunct="1">
        <a:lnSpc>
          <a:spcPts val="1600"/>
        </a:lnSpc>
        <a:spcBef>
          <a:spcPct val="0"/>
        </a:spcBef>
        <a:buNone/>
        <a:defRPr sz="1600" b="1" i="0" kern="1200">
          <a:solidFill>
            <a:schemeClr val="tx1"/>
          </a:solidFill>
          <a:latin typeface="+mj-lt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F4738-828D-42EC-8AD4-350D3D3DA8E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811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C1163-1A58-4D57-9FE3-BC369583080F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808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2.m4a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12.m4a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hyperlink" Target="http://bibliotheques.cissslaval.ca/Record.htm?idlist=1&amp;record=19315880124911330629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2.xml"/><Relationship Id="rId9" Type="http://schemas.microsoft.com/office/2007/relationships/diagramDrawing" Target="../diagrams/drawing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3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3.xml"/><Relationship Id="rId9" Type="http://schemas.microsoft.com/office/2007/relationships/diagramDrawing" Target="../diagrams/drawing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3.png"/><Relationship Id="rId5" Type="http://schemas.openxmlformats.org/officeDocument/2006/relationships/hyperlink" Target="guide%20pr&#233;op.pdf" TargetMode="External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7.jpg"/><Relationship Id="rId5" Type="http://schemas.openxmlformats.org/officeDocument/2006/relationships/hyperlink" Target="Retour%20postop&#233;ratoire.docx" TargetMode="External"/><Relationship Id="rId4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bibliotheques.cissslaval.ca/Record.htm?idlist=9&amp;record=19342829124911600019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hyperlink" Target="file:///\\csssl.reg13.rtss.qc.ca\Partages$\DSI\14-%20Formation%20stages\14.0%20Commun\Formations\Programme%20d'int&#233;gration\Infirmi&#232;re%20-%20CEPI\Cl&#233;%20USB%20FOR%20&#224;%20l'embauche\EMBAUCHE%20JOUR%203\Soins%20chir%20en%20AM\Ordonnance%20postop&#233;ratoire%20pour%20chirurgie%20g&#233;n&#233;rale%20-TRAITEMENT.pdf" TargetMode="Externa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hyperlink" Target="http://bibliotheques.cissslaval.ca/ListRecord.htm?list=table&amp;table=-3&amp;idinlist=4&amp;field=21%3B1521%3B131%3B141&amp;oper=*%3Bn%3Bx1&amp;what=018" TargetMode="External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diagramDrawing" Target="../diagrams/drawing4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9.png"/><Relationship Id="rId12" Type="http://schemas.openxmlformats.org/officeDocument/2006/relationships/diagramColors" Target="../diagrams/colors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8.pn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67.png"/><Relationship Id="rId10" Type="http://schemas.openxmlformats.org/officeDocument/2006/relationships/diagramLayout" Target="../diagrams/layout4.xml"/><Relationship Id="rId4" Type="http://schemas.openxmlformats.org/officeDocument/2006/relationships/notesSlide" Target="../notesSlides/notesSlide48.xml"/><Relationship Id="rId9" Type="http://schemas.openxmlformats.org/officeDocument/2006/relationships/diagramData" Target="../diagrams/data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5.xml"/><Relationship Id="rId12" Type="http://schemas.openxmlformats.org/officeDocument/2006/relationships/image" Target="../media/image73.JP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diagramData" Target="../diagrams/data5.xml"/><Relationship Id="rId11" Type="http://schemas.openxmlformats.org/officeDocument/2006/relationships/image" Target="../media/image6.png"/><Relationship Id="rId5" Type="http://schemas.openxmlformats.org/officeDocument/2006/relationships/image" Target="../media/image72.png"/><Relationship Id="rId10" Type="http://schemas.microsoft.com/office/2007/relationships/diagramDrawing" Target="../diagrams/drawing5.xml"/><Relationship Id="rId4" Type="http://schemas.openxmlformats.org/officeDocument/2006/relationships/notesSlide" Target="../notesSlides/notesSlide51.xml"/><Relationship Id="rId9" Type="http://schemas.openxmlformats.org/officeDocument/2006/relationships/diagramColors" Target="../diagrams/colors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5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6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6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5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diagramLayout" Target="../diagrams/layout6.xml"/><Relationship Id="rId11" Type="http://schemas.openxmlformats.org/officeDocument/2006/relationships/image" Target="../media/image82.png"/><Relationship Id="rId5" Type="http://schemas.openxmlformats.org/officeDocument/2006/relationships/diagramData" Target="../diagrams/data6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8.xml"/><Relationship Id="rId9" Type="http://schemas.microsoft.com/office/2007/relationships/diagramDrawing" Target="../diagrams/drawing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5.jpe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59.xml"/><Relationship Id="rId9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6.png"/><Relationship Id="rId5" Type="http://schemas.openxmlformats.org/officeDocument/2006/relationships/image" Target="../media/image88.jpeg"/><Relationship Id="rId4" Type="http://schemas.openxmlformats.org/officeDocument/2006/relationships/notesSlide" Target="../notesSlides/notesSlide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6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6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6.png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6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4105106" y="2999874"/>
            <a:ext cx="3911935" cy="986590"/>
          </a:xfrm>
        </p:spPr>
        <p:txBody>
          <a:bodyPr/>
          <a:lstStyle/>
          <a:p>
            <a:pPr algn="ctr"/>
            <a:r>
              <a:rPr lang="fr-CA" sz="1800" b="1" dirty="0" smtClean="0">
                <a:solidFill>
                  <a:schemeClr val="accent6">
                    <a:lumMod val="50000"/>
                  </a:schemeClr>
                </a:solidFill>
              </a:rPr>
              <a:t>ADMINISTRATION DE LA MÉDICATION</a:t>
            </a:r>
          </a:p>
          <a:p>
            <a:pPr algn="ctr"/>
            <a:r>
              <a:rPr lang="fr-CA" sz="1800" b="1" dirty="0" smtClean="0">
                <a:solidFill>
                  <a:schemeClr val="accent6">
                    <a:lumMod val="50000"/>
                  </a:schemeClr>
                </a:solidFill>
              </a:rPr>
              <a:t>TRAJECTOIRE CHIRURGIE</a:t>
            </a:r>
          </a:p>
          <a:p>
            <a:pPr algn="ctr"/>
            <a:r>
              <a:rPr lang="fr-CA" sz="1800" b="1" dirty="0" smtClean="0">
                <a:solidFill>
                  <a:schemeClr val="accent6">
                    <a:lumMod val="50000"/>
                  </a:schemeClr>
                </a:solidFill>
              </a:rPr>
              <a:t>Transfusion sanguine</a:t>
            </a:r>
            <a:endParaRPr lang="fr-CA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>
          <a:xfrm>
            <a:off x="3743449" y="2289006"/>
            <a:ext cx="4850399" cy="98636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2800" dirty="0" smtClean="0">
                <a:solidFill>
                  <a:schemeClr val="accent6">
                    <a:lumMod val="50000"/>
                  </a:schemeClr>
                </a:solidFill>
              </a:rPr>
              <a:t>LA MÉDECINE ET LA CHIRURGIE</a:t>
            </a:r>
            <a:endParaRPr lang="fr-C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4289147"/>
            <a:ext cx="609600" cy="609600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6168648" y="346855"/>
            <a:ext cx="271071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lgDashDotDot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Tout au long de la formation,  </a:t>
            </a:r>
            <a:r>
              <a:rPr lang="en-CA" dirty="0" err="1"/>
              <a:t>v</a:t>
            </a:r>
            <a:r>
              <a:rPr lang="en-CA" dirty="0" err="1" smtClean="0"/>
              <a:t>ous</a:t>
            </a:r>
            <a:r>
              <a:rPr lang="en-CA" dirty="0" smtClean="0"/>
              <a:t> </a:t>
            </a:r>
            <a:r>
              <a:rPr lang="en-CA" dirty="0" err="1" smtClean="0"/>
              <a:t>devez</a:t>
            </a:r>
            <a:r>
              <a:rPr lang="en-CA" dirty="0" smtClean="0"/>
              <a:t> </a:t>
            </a:r>
            <a:r>
              <a:rPr lang="en-CA" dirty="0" err="1" smtClean="0"/>
              <a:t>cliquer</a:t>
            </a:r>
            <a:r>
              <a:rPr lang="en-CA" dirty="0" smtClean="0"/>
              <a:t> sur </a:t>
            </a:r>
            <a:r>
              <a:rPr lang="en-CA" dirty="0" err="1" smtClean="0"/>
              <a:t>l’icône</a:t>
            </a:r>
            <a:r>
              <a:rPr lang="en-CA" dirty="0" smtClean="0"/>
              <a:t>  </a:t>
            </a:r>
            <a:r>
              <a:rPr lang="en-CA" dirty="0" err="1" smtClean="0"/>
              <a:t>en</a:t>
            </a:r>
            <a:r>
              <a:rPr lang="en-CA" dirty="0" smtClean="0"/>
              <a:t> bas de la </a:t>
            </a:r>
            <a:r>
              <a:rPr lang="en-CA" dirty="0" err="1" smtClean="0"/>
              <a:t>diapositive</a:t>
            </a:r>
            <a:r>
              <a:rPr lang="en-CA" dirty="0" smtClean="0"/>
              <a:t> pour </a:t>
            </a:r>
            <a:r>
              <a:rPr lang="en-CA" dirty="0" err="1" smtClean="0"/>
              <a:t>activer</a:t>
            </a:r>
            <a:r>
              <a:rPr lang="en-CA" dirty="0" smtClean="0"/>
              <a:t> le son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43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5118"/>
            <a:ext cx="914400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Aft>
                <a:spcPts val="933"/>
              </a:spcAft>
            </a:pPr>
            <a:r>
              <a:rPr lang="fr-CA" sz="3200" kern="0" dirty="0">
                <a:solidFill>
                  <a:schemeClr val="accent5"/>
                </a:solidFill>
              </a:rPr>
              <a:t>6</a:t>
            </a:r>
            <a:r>
              <a:rPr lang="fr-CA" kern="0" dirty="0">
                <a:solidFill>
                  <a:srgbClr val="7030A0"/>
                </a:solidFill>
              </a:rPr>
              <a:t> </a:t>
            </a:r>
            <a:r>
              <a:rPr lang="fr-CA" kern="0" dirty="0">
                <a:solidFill>
                  <a:srgbClr val="000000"/>
                </a:solidFill>
              </a:rPr>
              <a:t>Transmettre les informations nécessaires à l’usager pour qu’il soit en mesure de fournir un consentement libre et éclairé </a:t>
            </a:r>
          </a:p>
          <a:p>
            <a:pPr lvl="0" defTabSz="914400">
              <a:spcAft>
                <a:spcPts val="933"/>
              </a:spcAft>
            </a:pPr>
            <a:r>
              <a:rPr lang="fr-CA" sz="3200" kern="0" dirty="0">
                <a:solidFill>
                  <a:schemeClr val="accent5"/>
                </a:solidFill>
              </a:rPr>
              <a:t>7</a:t>
            </a:r>
            <a:r>
              <a:rPr lang="fr-CA" kern="0" dirty="0">
                <a:solidFill>
                  <a:srgbClr val="000000"/>
                </a:solidFill>
              </a:rPr>
              <a:t> Administrer le médicament selon les 8 bons:</a:t>
            </a:r>
          </a:p>
          <a:p>
            <a:pPr lvl="0" defTabSz="914400">
              <a:spcAft>
                <a:spcPts val="933"/>
              </a:spcAft>
            </a:pPr>
            <a:endParaRPr lang="fr-CA" kern="0" dirty="0">
              <a:solidFill>
                <a:srgbClr val="000000"/>
              </a:solidFill>
            </a:endParaRPr>
          </a:p>
          <a:p>
            <a:pPr lvl="0" defTabSz="914400">
              <a:spcAft>
                <a:spcPts val="933"/>
              </a:spcAft>
            </a:pPr>
            <a:endParaRPr lang="fr-CA" kern="0" dirty="0">
              <a:solidFill>
                <a:srgbClr val="000000"/>
              </a:solidFill>
            </a:endParaRPr>
          </a:p>
          <a:p>
            <a:pPr lvl="0" defTabSz="914400">
              <a:spcAft>
                <a:spcPts val="933"/>
              </a:spcAft>
            </a:pPr>
            <a:r>
              <a:rPr lang="fr-CA" sz="3200" kern="0" dirty="0">
                <a:solidFill>
                  <a:schemeClr val="accent5"/>
                </a:solidFill>
              </a:rPr>
              <a:t>8</a:t>
            </a:r>
            <a:r>
              <a:rPr lang="fr-CA" kern="0" dirty="0">
                <a:solidFill>
                  <a:srgbClr val="00B0F0"/>
                </a:solidFill>
              </a:rPr>
              <a:t> </a:t>
            </a:r>
            <a:r>
              <a:rPr lang="fr-CA" kern="0" dirty="0">
                <a:solidFill>
                  <a:srgbClr val="000000"/>
                </a:solidFill>
              </a:rPr>
              <a:t>Préparer le médicament selon les bonnes normes de pratique (ex. administrer seulement les médicaments préparés par soi-même, suivre les MSI pour l’administration, etc.)</a:t>
            </a:r>
          </a:p>
          <a:p>
            <a:pPr lvl="0" defTabSz="914400">
              <a:spcAft>
                <a:spcPts val="933"/>
              </a:spcAft>
            </a:pPr>
            <a:r>
              <a:rPr lang="fr-CA" sz="3200" kern="0" dirty="0">
                <a:solidFill>
                  <a:schemeClr val="accent5"/>
                </a:solidFill>
              </a:rPr>
              <a:t>9</a:t>
            </a:r>
            <a:r>
              <a:rPr lang="fr-CA" kern="0" dirty="0">
                <a:solidFill>
                  <a:srgbClr val="7030A0"/>
                </a:solidFill>
              </a:rPr>
              <a:t> </a:t>
            </a:r>
            <a:r>
              <a:rPr lang="fr-CA" kern="0" dirty="0">
                <a:solidFill>
                  <a:srgbClr val="000000"/>
                </a:solidFill>
              </a:rPr>
              <a:t>Communiquer toutes les informations pertinentes (ex. aux autres intervenants, à l’usager)</a:t>
            </a:r>
          </a:p>
          <a:p>
            <a:pPr lvl="0" defTabSz="914400">
              <a:spcAft>
                <a:spcPts val="933"/>
              </a:spcAft>
            </a:pPr>
            <a:r>
              <a:rPr lang="fr-CA" sz="3200" kern="0" dirty="0">
                <a:solidFill>
                  <a:schemeClr val="accent5"/>
                </a:solidFill>
              </a:rPr>
              <a:t>10</a:t>
            </a:r>
            <a:r>
              <a:rPr lang="fr-CA" kern="0" dirty="0">
                <a:solidFill>
                  <a:srgbClr val="92D050"/>
                </a:solidFill>
              </a:rPr>
              <a:t> </a:t>
            </a:r>
            <a:r>
              <a:rPr lang="fr-CA" kern="0" dirty="0">
                <a:solidFill>
                  <a:srgbClr val="000000"/>
                </a:solidFill>
              </a:rPr>
              <a:t>Documenter l’administration du médicament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127013"/>
              </p:ext>
            </p:extLst>
          </p:nvPr>
        </p:nvGraphicFramePr>
        <p:xfrm>
          <a:off x="-2" y="2067851"/>
          <a:ext cx="914400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1">
                  <a:extLst>
                    <a:ext uri="{9D8B030D-6E8A-4147-A177-3AD203B41FA5}">
                      <a16:colId xmlns:a16="http://schemas.microsoft.com/office/drawing/2014/main" val="866518099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61511334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133190552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1624571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Bon usager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Bonne dose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Bonne voie d’administration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Bonne surveillance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53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Bon médicament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Bon moment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Bonne indication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Bonne documentation 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123508"/>
                  </a:ext>
                </a:extLst>
              </a:tr>
            </a:tbl>
          </a:graphicData>
        </a:graphic>
      </p:graphicFrame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5247" y="4350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37409" y="2181833"/>
            <a:ext cx="5464810" cy="385487"/>
          </a:xfrm>
        </p:spPr>
        <p:txBody>
          <a:bodyPr/>
          <a:lstStyle/>
          <a:p>
            <a:r>
              <a:rPr lang="fr-CA" dirty="0" smtClean="0"/>
              <a:t> </a:t>
            </a:r>
            <a:r>
              <a:rPr lang="fr-CA" sz="2000" dirty="0">
                <a:solidFill>
                  <a:schemeClr val="accent6"/>
                </a:solidFill>
              </a:rPr>
              <a:t>D</a:t>
            </a:r>
            <a:r>
              <a:rPr lang="fr-CA" sz="2000" dirty="0" smtClean="0">
                <a:solidFill>
                  <a:schemeClr val="accent6"/>
                </a:solidFill>
              </a:rPr>
              <a:t>escription des 8 bons</a:t>
            </a:r>
            <a:endParaRPr lang="fr-CA" sz="2000" dirty="0">
              <a:solidFill>
                <a:schemeClr val="accent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14" y="372826"/>
            <a:ext cx="5887272" cy="462027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212" y="3589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5752" y="450757"/>
            <a:ext cx="5464810" cy="3854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200" dirty="0" smtClean="0">
                <a:solidFill>
                  <a:schemeClr val="accent2"/>
                </a:solidFill>
              </a:rPr>
              <a:t>Profil de médicaments - FADM</a:t>
            </a:r>
            <a:endParaRPr lang="fr-CA" sz="3200" dirty="0">
              <a:solidFill>
                <a:schemeClr val="accent2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471" t="11683" r="36145" b="10131"/>
          <a:stretch/>
        </p:blipFill>
        <p:spPr>
          <a:xfrm>
            <a:off x="581659" y="1066151"/>
            <a:ext cx="3103880" cy="383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6759" t="12787" r="38196" b="4871"/>
          <a:stretch/>
        </p:blipFill>
        <p:spPr>
          <a:xfrm>
            <a:off x="4352718" y="1066151"/>
            <a:ext cx="3138945" cy="383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20836783">
            <a:off x="2304408" y="2215941"/>
            <a:ext cx="4067467" cy="761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defRPr/>
            </a:pPr>
            <a:r>
              <a:rPr lang="fr-CA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Médicament à haut risque =</a:t>
            </a:r>
          </a:p>
          <a:p>
            <a:pPr algn="ctr">
              <a:defRPr/>
            </a:pPr>
            <a:r>
              <a:rPr lang="fr-CA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Vigilance accrue!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264" y="3110896"/>
            <a:ext cx="603728" cy="610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5721" y="2766379"/>
            <a:ext cx="1098728" cy="689033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7255" y="4444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0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3908" y="278543"/>
            <a:ext cx="4826713" cy="594602"/>
          </a:xfrm>
          <a:noFill/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CA" altLang="fr-FR" sz="3150" dirty="0" smtClean="0">
                <a:solidFill>
                  <a:schemeClr val="accent6"/>
                </a:solidFill>
                <a:latin typeface="+mn-lt"/>
              </a:rPr>
              <a:t>Ajustement du FADM</a:t>
            </a:r>
            <a:r>
              <a:rPr lang="fr-CA" altLang="fr-FR" sz="3150" dirty="0">
                <a:latin typeface="Broadway" panose="04040905080B02020502" pitchFamily="82" charset="0"/>
              </a:rPr>
              <a:t/>
            </a:r>
            <a:br>
              <a:rPr lang="fr-CA" altLang="fr-FR" sz="3150" dirty="0">
                <a:latin typeface="Broadway" panose="04040905080B02020502" pitchFamily="82" charset="0"/>
              </a:rPr>
            </a:br>
            <a:endParaRPr lang="fr-CA" altLang="fr-FR" sz="23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88256" y="281379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sz="135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35982" t="14921" r="34286" b="15238"/>
          <a:stretch/>
        </p:blipFill>
        <p:spPr>
          <a:xfrm>
            <a:off x="440267" y="811209"/>
            <a:ext cx="3192841" cy="43052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l="37053" t="24921" r="36965" b="11746"/>
          <a:stretch/>
        </p:blipFill>
        <p:spPr>
          <a:xfrm>
            <a:off x="4321226" y="800526"/>
            <a:ext cx="3139924" cy="430525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3508" y="3113879"/>
            <a:ext cx="693772" cy="69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B04348A1-E631-44DD-B4D0-2C92C1EB0E5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 rot="5400000">
            <a:off x="-368885" y="1208460"/>
            <a:ext cx="4282567" cy="321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Espace réservé du contenu 21">
            <a:extLst>
              <a:ext uri="{FF2B5EF4-FFF2-40B4-BE49-F238E27FC236}">
                <a16:creationId xmlns:a16="http://schemas.microsoft.com/office/drawing/2014/main" id="{BAF1B5F9-DA6E-4AC7-AEB2-E584635C04D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 rot="5400000">
            <a:off x="3887542" y="1102795"/>
            <a:ext cx="4282839" cy="3348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8A1EF4F2-A28E-43E0-A8B6-DC5E4D4E002C}"/>
              </a:ext>
            </a:extLst>
          </p:cNvPr>
          <p:cNvSpPr/>
          <p:nvPr/>
        </p:nvSpPr>
        <p:spPr>
          <a:xfrm>
            <a:off x="5668412" y="1137212"/>
            <a:ext cx="363474" cy="7338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05BDE477-2600-46D3-B7B8-33E5CD095E3B}"/>
              </a:ext>
            </a:extLst>
          </p:cNvPr>
          <p:cNvSpPr/>
          <p:nvPr/>
        </p:nvSpPr>
        <p:spPr>
          <a:xfrm>
            <a:off x="3584875" y="1347596"/>
            <a:ext cx="363474" cy="7338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6FEF21-D8AC-4B82-926E-095D9767260C}"/>
              </a:ext>
            </a:extLst>
          </p:cNvPr>
          <p:cNvSpPr/>
          <p:nvPr/>
        </p:nvSpPr>
        <p:spPr>
          <a:xfrm rot="21377094">
            <a:off x="2377885" y="2623841"/>
            <a:ext cx="685800" cy="1312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487" y="763898"/>
            <a:ext cx="2798897" cy="402663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0524" y="2971993"/>
            <a:ext cx="969915" cy="9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0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96" y="705087"/>
            <a:ext cx="6169392" cy="41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292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uto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282223" y="786428"/>
            <a:ext cx="3540346" cy="4248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09" y="1185333"/>
            <a:ext cx="5118701" cy="384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2396" y="177886"/>
            <a:ext cx="4801340" cy="50482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CA" sz="280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Plan de travail</a:t>
            </a:r>
            <a:endParaRPr lang="fr-CA" sz="2800" dirty="0">
              <a:solidFill>
                <a:schemeClr val="accent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14040" y="4321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20006" r="27046" b="12338"/>
          <a:stretch/>
        </p:blipFill>
        <p:spPr bwMode="auto">
          <a:xfrm>
            <a:off x="296579" y="603089"/>
            <a:ext cx="7324305" cy="454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6955" y="2964894"/>
            <a:ext cx="846990" cy="84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12724" r="10999" b="7998"/>
          <a:stretch/>
        </p:blipFill>
        <p:spPr bwMode="auto">
          <a:xfrm>
            <a:off x="413528" y="699911"/>
            <a:ext cx="6856515" cy="4357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3420" y="2918590"/>
            <a:ext cx="828347" cy="8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3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A04321-6128-4DED-907B-2849451DE3E3}"/>
              </a:ext>
            </a:extLst>
          </p:cNvPr>
          <p:cNvSpPr txBox="1"/>
          <p:nvPr/>
        </p:nvSpPr>
        <p:spPr>
          <a:xfrm>
            <a:off x="917470" y="738263"/>
            <a:ext cx="2891997" cy="1198231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Documentation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A0AFA76-FF99-4927-9BEA-C07D094FDF19}"/>
              </a:ext>
            </a:extLst>
          </p:cNvPr>
          <p:cNvSpPr txBox="1">
            <a:spLocks noChangeArrowheads="1"/>
          </p:cNvSpPr>
          <p:nvPr/>
        </p:nvSpPr>
        <p:spPr>
          <a:xfrm>
            <a:off x="386498" y="2255482"/>
            <a:ext cx="3772337" cy="1562539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fr-CA" altLang="fr-FR" sz="1800" dirty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CA" alt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Tout ce qui est écrit </a:t>
            </a:r>
            <a:r>
              <a:rPr lang="fr-CA" altLang="fr-FR" sz="1800" dirty="0">
                <a:latin typeface="Arial" panose="020B0604020202020204" pitchFamily="34" charset="0"/>
                <a:cs typeface="Arial" panose="020B0604020202020204" pitchFamily="34" charset="0"/>
              </a:rPr>
              <a:t>de façon manuscrite ou électronique </a:t>
            </a:r>
            <a:r>
              <a:rPr lang="fr-CA" alt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concernant l’état de santé de l’usager ou les soins ou services qui lui sont donnés </a:t>
            </a:r>
            <a:r>
              <a:rPr lang="fr-CA" altLang="fr-FR" sz="18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t="21553" r="28661" b="8648"/>
          <a:stretch/>
        </p:blipFill>
        <p:spPr bwMode="auto">
          <a:xfrm>
            <a:off x="4244708" y="361244"/>
            <a:ext cx="3321558" cy="450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4244708" y="1262742"/>
            <a:ext cx="3321558" cy="92891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3469" y="3963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6477" y="548625"/>
            <a:ext cx="5464810" cy="3854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2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Plan de formation</a:t>
            </a:r>
            <a:endParaRPr lang="fr-CA" sz="320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466725" indent="-466725">
              <a:buFont typeface="Wingdings 3" panose="05040102010807070707" pitchFamily="18" charset="2"/>
              <a:buChar char="´"/>
            </a:pPr>
            <a:endParaRPr lang="fr-CA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6444" y="1644964"/>
            <a:ext cx="6368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6725" indent="-466725">
              <a:buFont typeface="Wingdings" panose="05000000000000000000" pitchFamily="2" charset="2"/>
              <a:buChar char="§"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Administration sécuritaire des 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médicaments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6725" indent="-466725">
              <a:buFont typeface="Wingdings" panose="05000000000000000000" pitchFamily="2" charset="2"/>
              <a:buChar char="§"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Documentation</a:t>
            </a:r>
          </a:p>
          <a:p>
            <a:pPr marL="466725" indent="-466725">
              <a:buFont typeface="Wingdings" panose="05000000000000000000" pitchFamily="2" charset="2"/>
              <a:buChar char="§"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Trajectoire 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chirurgicale</a:t>
            </a:r>
          </a:p>
          <a:p>
            <a:pPr marL="466725" indent="-466725">
              <a:buFont typeface="Wingdings" panose="05000000000000000000" pitchFamily="2" charset="2"/>
              <a:buChar char="§"/>
            </a:pP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Insuline et Héparine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6725" indent="-466725">
              <a:buFont typeface="Wingdings" panose="05000000000000000000" pitchFamily="2" charset="2"/>
              <a:buChar char="§"/>
            </a:pP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Transfusion sanguine</a:t>
            </a:r>
          </a:p>
          <a:p>
            <a:pPr marL="466725" indent="-466725">
              <a:buFont typeface="Wingdings" panose="05000000000000000000" pitchFamily="2" charset="2"/>
              <a:buChar char="§"/>
            </a:pP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Congé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486" t="1784" r="50263" b="42236"/>
          <a:stretch/>
        </p:blipFill>
        <p:spPr>
          <a:xfrm>
            <a:off x="5522965" y="2737497"/>
            <a:ext cx="2482045" cy="97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93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7" r="6652"/>
          <a:stretch/>
        </p:blipFill>
        <p:spPr>
          <a:xfrm>
            <a:off x="5916629" y="2104440"/>
            <a:ext cx="1652137" cy="2392959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ZoneTexte 4"/>
          <p:cNvSpPr txBox="1"/>
          <p:nvPr/>
        </p:nvSpPr>
        <p:spPr>
          <a:xfrm>
            <a:off x="515414" y="1180202"/>
            <a:ext cx="7349066" cy="34134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Chercher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au dossier de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l’usager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information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donnée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clinique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jugée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nécessaire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à son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suivi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»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d’évolution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Consultations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professionnelles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médicales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Notes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d’evolution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Soins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infirmiers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thérapeutique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infirmier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laboratoires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idx="4294967295"/>
          </p:nvPr>
        </p:nvSpPr>
        <p:spPr>
          <a:xfrm>
            <a:off x="2021305" y="299086"/>
            <a:ext cx="4337284" cy="52785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20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Consulter</a:t>
            </a:r>
            <a:endParaRPr lang="fr-CA" sz="3200" dirty="0">
              <a:solidFill>
                <a:schemeClr val="accent6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6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r="15790"/>
          <a:stretch/>
        </p:blipFill>
        <p:spPr>
          <a:xfrm>
            <a:off x="5884896" y="2162272"/>
            <a:ext cx="1582263" cy="2291754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ZoneTexte 3"/>
          <p:cNvSpPr txBox="1"/>
          <p:nvPr/>
        </p:nvSpPr>
        <p:spPr>
          <a:xfrm>
            <a:off x="112889" y="1298222"/>
            <a:ext cx="7822421" cy="368017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Prendre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connaissance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effectuer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suivis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requis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selon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le champ de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pratique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respectif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»</a:t>
            </a:r>
          </a:p>
          <a:p>
            <a:pPr indent="-1714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d’évolution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Consultations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professionnelles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médicales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Demandes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d’examens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traitements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Prescriptions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médicaments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Validation du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profil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pharmacologique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1714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D16BC0-275D-4FB2-AFDB-331ED3C5BF90}"/>
              </a:ext>
            </a:extLst>
          </p:cNvPr>
          <p:cNvSpPr txBox="1"/>
          <p:nvPr/>
        </p:nvSpPr>
        <p:spPr>
          <a:xfrm>
            <a:off x="2433246" y="339700"/>
            <a:ext cx="38436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300" b="1" dirty="0">
                <a:solidFill>
                  <a:schemeClr val="accent6"/>
                </a:solidFill>
                <a:cs typeface="Arial" panose="020B0604020202020204" pitchFamily="34" charset="0"/>
              </a:rPr>
              <a:t>Relever</a:t>
            </a:r>
          </a:p>
        </p:txBody>
      </p:sp>
    </p:spTree>
    <p:extLst>
      <p:ext uri="{BB962C8B-B14F-4D97-AF65-F5344CB8AC3E}">
        <p14:creationId xmlns:p14="http://schemas.microsoft.com/office/powerpoint/2010/main" val="374827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1748512" y="105953"/>
            <a:ext cx="5464343" cy="62789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CA" sz="24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Outils de documentation</a:t>
            </a:r>
            <a:br>
              <a:rPr lang="fr-CA" sz="24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</a:br>
            <a:r>
              <a:rPr lang="fr-CA" sz="24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- Notes évolution Soins infirmiers -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11266" r="5754" b="25856"/>
          <a:stretch/>
        </p:blipFill>
        <p:spPr bwMode="auto">
          <a:xfrm>
            <a:off x="69221" y="1266803"/>
            <a:ext cx="6640885" cy="3735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773226" y="4694780"/>
            <a:ext cx="508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419513" y="4733348"/>
            <a:ext cx="432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88899" y="4683985"/>
            <a:ext cx="17821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CA" sz="9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A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dépendant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93158" y="4675784"/>
            <a:ext cx="4165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3421" y="340097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49928" y="1672492"/>
            <a:ext cx="2394072" cy="1055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749928" y="1673797"/>
            <a:ext cx="2433894" cy="10772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A" sz="1600" dirty="0" smtClean="0"/>
              <a:t>Vous pouvez consulter le guide de complétion : </a:t>
            </a:r>
            <a:r>
              <a:rPr lang="fr-CA" sz="1600" dirty="0" smtClean="0">
                <a:hlinkClick r:id="rId7"/>
              </a:rPr>
              <a:t>Guide d'utilisation du formulaire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9927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2537" y="1094741"/>
            <a:ext cx="469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PARTICULARITÉS</a:t>
            </a:r>
          </a:p>
          <a:p>
            <a:r>
              <a:rPr lang="fr-CA" b="1" dirty="0">
                <a:latin typeface="Arial" panose="020B0604020202020204" pitchFamily="34" charset="0"/>
                <a:cs typeface="Arial" panose="020B0604020202020204" pitchFamily="34" charset="0"/>
              </a:rPr>
              <a:t>≠ 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Observations et 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surveillances régulières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4760613" y="1335445"/>
            <a:ext cx="801725" cy="37161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5" name="ZoneTexte 4"/>
          <p:cNvSpPr txBox="1"/>
          <p:nvPr/>
        </p:nvSpPr>
        <p:spPr>
          <a:xfrm>
            <a:off x="6064722" y="1176699"/>
            <a:ext cx="198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Notes évolution Soins infirmiers</a:t>
            </a:r>
          </a:p>
        </p:txBody>
      </p:sp>
      <p:sp>
        <p:nvSpPr>
          <p:cNvPr id="6" name="Ellipse 5"/>
          <p:cNvSpPr/>
          <p:nvPr/>
        </p:nvSpPr>
        <p:spPr>
          <a:xfrm>
            <a:off x="5799229" y="951057"/>
            <a:ext cx="2515134" cy="108874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7" name="ZoneTexte 6"/>
          <p:cNvSpPr txBox="1"/>
          <p:nvPr/>
        </p:nvSpPr>
        <p:spPr>
          <a:xfrm>
            <a:off x="152537" y="1943287"/>
            <a:ext cx="46080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Évaluation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Observations avec particularité</a:t>
            </a:r>
          </a:p>
          <a:p>
            <a:pPr marL="198835" indent="-198835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	(ex.: changement ou détérioration dans la condition de l’usager)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Prise de décisions cliniques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Résultats obtenus suite à une intervention ou à une décision d’ordre professionnel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Informations communiquées au médecin et aux autres professionnels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60613" y="2286839"/>
            <a:ext cx="3687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Planification du congé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Admission, transfert, congé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Retour de chirurgie ou d’un examen invasif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Incident ou accident avec conséquences potentielles ou réelles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592454" y="310281"/>
            <a:ext cx="5464343" cy="627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240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Outils de documentation</a:t>
            </a:r>
            <a:br>
              <a:rPr lang="fr-CA" sz="240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</a:br>
            <a:r>
              <a:rPr lang="fr-CA" sz="240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- Notes d’évolution -</a:t>
            </a:r>
            <a:endParaRPr lang="fr-CA" sz="2400" dirty="0">
              <a:solidFill>
                <a:schemeClr val="accent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9637" y="446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9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9" t="14834" r="23588" b="3940"/>
          <a:stretch/>
        </p:blipFill>
        <p:spPr bwMode="auto">
          <a:xfrm>
            <a:off x="133565" y="643467"/>
            <a:ext cx="3292323" cy="430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165053" y="1086950"/>
            <a:ext cx="41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fr-CA" sz="1600" dirty="0">
                <a:latin typeface="Arial" panose="020B0604020202020204" pitchFamily="34" charset="0"/>
                <a:cs typeface="Arial" panose="020B0604020202020204" pitchFamily="34" charset="0"/>
              </a:rPr>
              <a:t>Dosages faits à </a:t>
            </a:r>
            <a:r>
              <a:rPr lang="fr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7h30-15h30-23h30</a:t>
            </a:r>
            <a:endParaRPr lang="fr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fr-CA" sz="1600" dirty="0">
                <a:latin typeface="Arial" panose="020B0604020202020204" pitchFamily="34" charset="0"/>
                <a:cs typeface="Arial" panose="020B0604020202020204" pitchFamily="34" charset="0"/>
              </a:rPr>
              <a:t>Dosage total fait par le quart de soir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23546" y="2224441"/>
            <a:ext cx="2862318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fr-CA" sz="1400" b="1" dirty="0">
                <a:latin typeface="Arial" panose="020B0604020202020204" pitchFamily="34" charset="0"/>
                <a:cs typeface="Arial" panose="020B0604020202020204" pitchFamily="34" charset="0"/>
              </a:rPr>
              <a:t>Par qui ?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Personnel infirmier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Usager *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Famille </a:t>
            </a:r>
            <a:r>
              <a:rPr lang="fr-CA" sz="135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9030" t="19129" r="40149" b="8826"/>
          <a:stretch/>
        </p:blipFill>
        <p:spPr>
          <a:xfrm>
            <a:off x="6239289" y="2080327"/>
            <a:ext cx="2707590" cy="294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èche droite 5"/>
          <p:cNvSpPr/>
          <p:nvPr/>
        </p:nvSpPr>
        <p:spPr>
          <a:xfrm>
            <a:off x="3663888" y="3385522"/>
            <a:ext cx="2575401" cy="95415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500" b="1" dirty="0"/>
              <a:t>Liquide dans les aliments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349246" y="160725"/>
            <a:ext cx="5464343" cy="627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240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Outils de documentation</a:t>
            </a:r>
            <a:br>
              <a:rPr lang="fr-CA" sz="240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</a:br>
            <a:r>
              <a:rPr lang="fr-CA" sz="240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- Dosage I/E -</a:t>
            </a:r>
            <a:endParaRPr lang="fr-CA" sz="2400" dirty="0">
              <a:solidFill>
                <a:schemeClr val="accent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1817" y="4177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1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3789" y="544445"/>
            <a:ext cx="4944110" cy="385487"/>
          </a:xfrm>
        </p:spPr>
        <p:txBody>
          <a:bodyPr/>
          <a:lstStyle/>
          <a:p>
            <a:r>
              <a:rPr lang="fr-CA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TRAJECTOIRE CHIRURGICALE</a:t>
            </a:r>
            <a:endParaRPr lang="fr-CA" sz="3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67689" y="1403349"/>
            <a:ext cx="8576311" cy="3236383"/>
          </a:xfrm>
        </p:spPr>
        <p:txBody>
          <a:bodyPr/>
          <a:lstStyle/>
          <a:p>
            <a:endParaRPr lang="fr-CA" dirty="0" smtClean="0"/>
          </a:p>
          <a:p>
            <a:endParaRPr lang="fr-CA" dirty="0"/>
          </a:p>
          <a:p>
            <a:pPr marL="0" indent="0">
              <a:buNone/>
            </a:pPr>
            <a:endParaRPr lang="fr-CA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CA" sz="3600" dirty="0" smtClean="0">
                <a:solidFill>
                  <a:schemeClr val="accent6">
                    <a:lumMod val="75000"/>
                  </a:schemeClr>
                </a:solidFill>
              </a:rPr>
              <a:t>URGENTE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600" dirty="0" smtClean="0">
                <a:solidFill>
                  <a:schemeClr val="accent6">
                    <a:lumMod val="75000"/>
                  </a:schemeClr>
                </a:solidFill>
              </a:rPr>
              <a:t>ÉLECTIVE</a:t>
            </a:r>
            <a:endParaRPr lang="fr-CA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9595" y="652045"/>
            <a:ext cx="5464810" cy="70736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60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Chirurgie urgente</a:t>
            </a:r>
            <a:endParaRPr lang="fr-CA" sz="3600" dirty="0">
              <a:solidFill>
                <a:schemeClr val="accent6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8874"/>
              </p:ext>
            </p:extLst>
          </p:nvPr>
        </p:nvGraphicFramePr>
        <p:xfrm>
          <a:off x="971550" y="1918098"/>
          <a:ext cx="7200900" cy="2488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57600" y="4101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177" y="474523"/>
            <a:ext cx="5464810" cy="70736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60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Chirurgie élective</a:t>
            </a:r>
            <a:endParaRPr lang="fr-CA" sz="3600" dirty="0">
              <a:solidFill>
                <a:schemeClr val="accent6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562446"/>
              </p:ext>
            </p:extLst>
          </p:nvPr>
        </p:nvGraphicFramePr>
        <p:xfrm>
          <a:off x="303718" y="1486713"/>
          <a:ext cx="8671728" cy="2573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1" end="516.104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58776" y="4056274"/>
            <a:ext cx="1016144" cy="10161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6465" y="4149088"/>
            <a:ext cx="3321423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 smtClean="0"/>
              <a:t>Pour la préparation des usagers (chirurgie élective seulement),  se référer à l’OC-095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682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57"/>
    </mc:Choice>
    <mc:Fallback xmlns="">
      <p:transition spd="slow" advTm="109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4B9B6-D3CE-47C9-9B28-0C2E11FCF8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6998"/>
            <a:ext cx="7200900" cy="55364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r>
              <a:rPr lang="fr-CA" dirty="0"/>
              <a:t/>
            </a:r>
            <a:br>
              <a:rPr lang="fr-CA" dirty="0"/>
            </a:br>
            <a:r>
              <a:rPr lang="fr-CA" dirty="0"/>
              <a:t/>
            </a:r>
            <a:br>
              <a:rPr lang="fr-CA" dirty="0"/>
            </a:br>
            <a:r>
              <a:rPr lang="fr-CA" dirty="0"/>
              <a:t/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C393B1-A3D1-412B-808E-274C2E8EEB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7700" y="487018"/>
            <a:ext cx="7990557" cy="391948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CA" sz="405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TRAJECTOIRE </a:t>
            </a:r>
            <a:r>
              <a:rPr lang="fr-CA" sz="405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ERAS</a:t>
            </a:r>
            <a:endParaRPr lang="fr-CA" sz="30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CA" sz="27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Enhanced</a:t>
            </a:r>
            <a:r>
              <a:rPr lang="fr-CA" sz="27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7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Recovery</a:t>
            </a:r>
            <a:r>
              <a:rPr lang="fr-CA" sz="27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7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After</a:t>
            </a:r>
            <a:r>
              <a:rPr lang="fr-CA" sz="27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7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Surgery</a:t>
            </a:r>
            <a:r>
              <a:rPr lang="fr-CA" sz="27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CA" sz="27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Ou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CA" sz="27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Optimisation du rétablissement postopératoire</a:t>
            </a:r>
          </a:p>
          <a:p>
            <a:pPr marL="0" indent="0" algn="ctr">
              <a:buNone/>
            </a:pPr>
            <a:endParaRPr lang="fr-CA" sz="2700" dirty="0"/>
          </a:p>
          <a:p>
            <a:pPr marL="0" indent="0" algn="ctr">
              <a:buNone/>
            </a:pPr>
            <a:endParaRPr lang="fr-CA" sz="2700" dirty="0"/>
          </a:p>
          <a:p>
            <a:pPr marL="0" indent="0">
              <a:buNone/>
            </a:pPr>
            <a:endParaRPr lang="fr-CA" sz="2700" dirty="0">
              <a:hlinkClick r:id="rId5" action="ppaction://hlinkfile"/>
            </a:endParaRPr>
          </a:p>
          <a:p>
            <a:pPr marL="0" indent="0">
              <a:buNone/>
            </a:pPr>
            <a:endParaRPr lang="fr-CA" sz="2700" dirty="0">
              <a:hlinkClick r:id="rId5" action="ppaction://hlinkfile"/>
            </a:endParaRPr>
          </a:p>
          <a:p>
            <a:pPr algn="ctr"/>
            <a:endParaRPr lang="fr-CA" sz="2700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599" y="2645183"/>
            <a:ext cx="3730587" cy="2011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049" y="3602202"/>
            <a:ext cx="909011" cy="90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6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971552" y="2016578"/>
            <a:ext cx="7061749" cy="2121521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Monsieur Albert  Soucis, âgé de 78 ans, est admis à 8:00 en préopératoire au 4ES pour une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hémicolectomie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droite par </a:t>
            </a:r>
            <a:r>
              <a:rPr lang="fr-C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laparoscopie (LSC) et sous 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anesthésie générale prévue à 11:00 ce jour.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ATCD 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: obésité (IMC à 31) et HTA</a:t>
            </a:r>
            <a:endParaRPr lang="fr-CA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Il est déjà passé par la préadmission. Nous devons  préparer le patient pour la salle d’opération.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71552" y="996043"/>
            <a:ext cx="30392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000" b="1" dirty="0">
                <a:solidFill>
                  <a:schemeClr val="accent6"/>
                </a:solidFill>
                <a:latin typeface="+mj-lt"/>
              </a:rPr>
              <a:t>Mise en situation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138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6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A7D4B3-56BB-4EFF-B2A8-BDDC80E8A4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3909" y="587461"/>
            <a:ext cx="7119910" cy="44711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CA" sz="32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L’administration sécuritaire des </a:t>
            </a:r>
            <a:br>
              <a:rPr lang="fr-CA" sz="32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r>
              <a:rPr lang="fr-CA" sz="32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médicaments </a:t>
            </a:r>
            <a:endParaRPr lang="fr-CA" sz="320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863C39-DD1A-4950-AC7D-C54F21EEFEB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43100" y="1194198"/>
            <a:ext cx="7200900" cy="2488406"/>
          </a:xfrm>
        </p:spPr>
        <p:txBody>
          <a:bodyPr/>
          <a:lstStyle/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806" y="1693659"/>
            <a:ext cx="4324589" cy="3296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54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6674" t="11889" r="37493" b="5131"/>
          <a:stretch/>
        </p:blipFill>
        <p:spPr>
          <a:xfrm>
            <a:off x="146304" y="742049"/>
            <a:ext cx="3228720" cy="4365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6623" t="13115" r="35925" b="3829"/>
          <a:stretch/>
        </p:blipFill>
        <p:spPr>
          <a:xfrm>
            <a:off x="4438609" y="693696"/>
            <a:ext cx="3248519" cy="4365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 flipH="1">
            <a:off x="1307990" y="76769"/>
            <a:ext cx="5453742" cy="52322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Consentement</a:t>
            </a:r>
            <a:endParaRPr lang="fr-CA" sz="2800" b="1" dirty="0">
              <a:solidFill>
                <a:schemeClr val="accent6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23020" y="2516107"/>
            <a:ext cx="1272072" cy="81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3493" y="399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9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548640" y="161136"/>
            <a:ext cx="8671559" cy="736600"/>
          </a:xfrm>
          <a:prstGeom prst="rect">
            <a:avLst/>
          </a:prstGeom>
          <a:ln w="38100">
            <a:noFill/>
          </a:ln>
          <a:effectLst/>
        </p:spPr>
        <p:txBody>
          <a:bodyPr vert="horz" lIns="68580" tIns="34290" rIns="68580" bIns="3429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fr-FR" sz="16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6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6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600" b="1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O</a:t>
            </a:r>
            <a:r>
              <a:rPr lang="fr-FR" sz="9600" b="1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rdonnance </a:t>
            </a:r>
            <a:r>
              <a:rPr lang="fr-FR" sz="9600" b="1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médicament et/ou antibiotique IV </a:t>
            </a:r>
            <a:r>
              <a:rPr lang="fr-FR" sz="9600" b="1" dirty="0" err="1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préop</a:t>
            </a:r>
            <a:r>
              <a:rPr lang="fr-CA" sz="33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fr-CA" sz="33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</a:br>
            <a:endParaRPr lang="fr-CA" sz="33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" y="880945"/>
            <a:ext cx="3186064" cy="41434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087" y="937637"/>
            <a:ext cx="3131967" cy="409812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429000" y="1909482"/>
            <a:ext cx="2191871" cy="10772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600" dirty="0" smtClean="0"/>
              <a:t>Voir OC-132 pour l’acétaminophène en prophylaxie préopératoire</a:t>
            </a:r>
            <a:endParaRPr lang="fr-CA" sz="1600" dirty="0"/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9619" y="4414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4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548640" y="161136"/>
            <a:ext cx="8671559" cy="736600"/>
          </a:xfrm>
          <a:prstGeom prst="rect">
            <a:avLst/>
          </a:prstGeom>
          <a:ln w="38100">
            <a:noFill/>
          </a:ln>
          <a:effectLst/>
        </p:spPr>
        <p:txBody>
          <a:bodyPr vert="horz" lIns="68580" tIns="34290" rIns="68580" bIns="3429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5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45423F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fr-FR" sz="165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45423F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fr-FR" sz="165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45423F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fr-FR" sz="165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45423F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fr-FR" sz="9600" b="1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O</a:t>
            </a:r>
            <a:r>
              <a:rPr kumimoji="0" lang="fr-FR" sz="96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rdonnance </a:t>
            </a:r>
            <a:r>
              <a:rPr kumimoji="0" lang="fr-FR" sz="9600" b="1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médicament et/ou antibiotique IV </a:t>
            </a:r>
            <a:r>
              <a:rPr kumimoji="0" lang="fr-FR" sz="9600" b="1" i="0" u="none" strike="noStrike" kern="1200" cap="none" spc="0" normalizeH="0" baseline="0" noProof="0" dirty="0" err="1" smtClean="0">
                <a:ln w="3175" cmpd="sng"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préop</a:t>
            </a:r>
            <a:r>
              <a:rPr kumimoji="0" lang="fr-CA" sz="33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/>
            </a:r>
            <a:br>
              <a:rPr kumimoji="0" lang="fr-CA" sz="33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endParaRPr kumimoji="0" lang="fr-CA" sz="3300" b="0" i="0" u="none" strike="noStrike" kern="1200" cap="none" spc="0" normalizeH="0" baseline="0" noProof="0" dirty="0">
              <a:ln w="3175" cmpd="sng"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29980" t="18225" r="15433" b="9879"/>
          <a:stretch/>
        </p:blipFill>
        <p:spPr>
          <a:xfrm>
            <a:off x="1707968" y="712306"/>
            <a:ext cx="4746620" cy="4431194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392270" y="2407023"/>
            <a:ext cx="766483" cy="16136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7" name="Ellipse 6"/>
          <p:cNvSpPr/>
          <p:nvPr/>
        </p:nvSpPr>
        <p:spPr>
          <a:xfrm>
            <a:off x="4289612" y="3402106"/>
            <a:ext cx="860612" cy="14791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</p:spTree>
    <p:extLst>
      <p:ext uri="{BB962C8B-B14F-4D97-AF65-F5344CB8AC3E}">
        <p14:creationId xmlns:p14="http://schemas.microsoft.com/office/powerpoint/2010/main" val="24087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6559" t="8295" r="25810" b="5731"/>
          <a:stretch/>
        </p:blipFill>
        <p:spPr>
          <a:xfrm>
            <a:off x="885114" y="623248"/>
            <a:ext cx="3600450" cy="44993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1606" y="92149"/>
            <a:ext cx="5627915" cy="461665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fr-CA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Vérification des soins préopératoires </a:t>
            </a:r>
            <a:endParaRPr lang="fr-CA" sz="2400" b="1" dirty="0">
              <a:solidFill>
                <a:schemeClr val="accent6"/>
              </a:solidFill>
            </a:endParaRPr>
          </a:p>
        </p:txBody>
      </p:sp>
      <p:sp>
        <p:nvSpPr>
          <p:cNvPr id="11" name="Accolade fermante 10"/>
          <p:cNvSpPr/>
          <p:nvPr/>
        </p:nvSpPr>
        <p:spPr>
          <a:xfrm>
            <a:off x="4485564" y="1779815"/>
            <a:ext cx="894641" cy="1714500"/>
          </a:xfrm>
          <a:prstGeom prst="rightBrac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13" name="ZoneTexte 12"/>
          <p:cNvSpPr txBox="1"/>
          <p:nvPr/>
        </p:nvSpPr>
        <p:spPr>
          <a:xfrm>
            <a:off x="5612205" y="2323766"/>
            <a:ext cx="2473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Partie A-B-C peut être complétées par AIC et/ou  infirmière</a:t>
            </a:r>
          </a:p>
        </p:txBody>
      </p:sp>
      <p:sp>
        <p:nvSpPr>
          <p:cNvPr id="14" name="Accolade fermante 13"/>
          <p:cNvSpPr/>
          <p:nvPr/>
        </p:nvSpPr>
        <p:spPr>
          <a:xfrm>
            <a:off x="4485564" y="3641272"/>
            <a:ext cx="894641" cy="1126671"/>
          </a:xfrm>
          <a:prstGeom prst="rightBrac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15" name="ZoneTexte 14"/>
          <p:cNvSpPr txBox="1"/>
          <p:nvPr/>
        </p:nvSpPr>
        <p:spPr>
          <a:xfrm>
            <a:off x="5558923" y="3825559"/>
            <a:ext cx="2289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Partie D doit être complétée par infirmière et/ou  infirmière auxiliaire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9047" y="1124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3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FE0D0-B911-4B69-9848-F6DA852F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823" y="632502"/>
            <a:ext cx="5464810" cy="3854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6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Salle d’opération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A5281F-4A56-46E4-B30F-A7D9567D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fr-CA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840" y="2778561"/>
            <a:ext cx="2965384" cy="195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48640" y="1532982"/>
            <a:ext cx="80031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>
                <a:cs typeface="Arial" panose="020B0604020202020204" pitchFamily="34" charset="0"/>
              </a:rPr>
              <a:t>Au retour de la salle d’opération, il est important de relever le dossier et de vérifier les éléments essentiels </a:t>
            </a:r>
            <a:r>
              <a:rPr lang="fr-CA" sz="2400" dirty="0" smtClean="0">
                <a:cs typeface="Arial" panose="020B0604020202020204" pitchFamily="34" charset="0"/>
              </a:rPr>
              <a:t>suivants</a:t>
            </a:r>
            <a:endParaRPr lang="fr-CA" sz="2400" dirty="0">
              <a:cs typeface="Arial" panose="020B0604020202020204" pitchFamily="34" charset="0"/>
            </a:endParaRPr>
          </a:p>
          <a:p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8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6898" t="14585" r="37044" b="4233"/>
          <a:stretch/>
        </p:blipFill>
        <p:spPr>
          <a:xfrm>
            <a:off x="310687" y="673332"/>
            <a:ext cx="3542856" cy="447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6081" t="15358" r="37718" b="4232"/>
          <a:stretch/>
        </p:blipFill>
        <p:spPr>
          <a:xfrm>
            <a:off x="4052977" y="673332"/>
            <a:ext cx="3523481" cy="447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37376" y="114949"/>
            <a:ext cx="7209064" cy="507831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CA" sz="27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CA" sz="27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ariables </a:t>
            </a:r>
            <a:r>
              <a:rPr lang="fr-CA" sz="27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opératoires salle d'opération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8460" y="4313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5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471" t="12488" r="37044" b="7828"/>
          <a:stretch/>
        </p:blipFill>
        <p:spPr>
          <a:xfrm>
            <a:off x="162567" y="706180"/>
            <a:ext cx="3462376" cy="442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6968" t="15185" r="37996" b="3140"/>
          <a:stretch/>
        </p:blipFill>
        <p:spPr>
          <a:xfrm>
            <a:off x="4189288" y="706180"/>
            <a:ext cx="3506913" cy="443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752837" y="79574"/>
            <a:ext cx="2872902" cy="584775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fr-CA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CA" sz="3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</a:t>
            </a:r>
            <a:r>
              <a:rPr lang="fr-CA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réveil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8000" y="336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7458" t="14584" r="28506" b="32525"/>
          <a:stretch/>
        </p:blipFill>
        <p:spPr>
          <a:xfrm>
            <a:off x="511418" y="960625"/>
            <a:ext cx="3418114" cy="406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386840" y="294207"/>
            <a:ext cx="6585457" cy="584775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fr-CA" sz="3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 </a:t>
            </a:r>
            <a:r>
              <a:rPr lang="fr-CA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d'évolution postopératoire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1785" y="2690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hlinkClick r:id="rId5" action="ppaction://hlinkfile"/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28" y="542213"/>
            <a:ext cx="4880062" cy="416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/>
          <a:srcRect l="34183" t="11985" r="31307" b="34408"/>
          <a:stretch/>
        </p:blipFill>
        <p:spPr>
          <a:xfrm>
            <a:off x="449862" y="542214"/>
            <a:ext cx="3331266" cy="416603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1528" y="3888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5550" t="24171" r="35247" b="39582"/>
          <a:stretch/>
        </p:blipFill>
        <p:spPr>
          <a:xfrm>
            <a:off x="3938648" y="1428424"/>
            <a:ext cx="4034037" cy="284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l="18004" t="15645" r="36443" b="4521"/>
          <a:stretch/>
        </p:blipFill>
        <p:spPr>
          <a:xfrm>
            <a:off x="303225" y="705739"/>
            <a:ext cx="3320047" cy="429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D7A79BF-0B1F-4F79-9C36-A017ED847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648" y="418747"/>
            <a:ext cx="3498572" cy="573984"/>
          </a:xfrm>
        </p:spPr>
        <p:txBody>
          <a:bodyPr>
            <a:normAutofit fontScale="90000"/>
          </a:bodyPr>
          <a:lstStyle/>
          <a:p>
            <a:pPr algn="ctr"/>
            <a:r>
              <a:rPr lang="fr-CA" sz="24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Ordonnances</a:t>
            </a:r>
            <a:br>
              <a:rPr lang="fr-CA" sz="24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A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postopératoires   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938648" y="69709"/>
            <a:ext cx="3361911" cy="133432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5018314" y="4495242"/>
            <a:ext cx="609600" cy="56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83" y="561282"/>
            <a:ext cx="4953691" cy="43916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810" y="1731490"/>
            <a:ext cx="3320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altLang="fr-FR" b="1" dirty="0">
                <a:solidFill>
                  <a:schemeClr val="accent2"/>
                </a:solidFill>
                <a:cs typeface="Arial" panose="020B0604020202020204" pitchFamily="34" charset="0"/>
              </a:rPr>
              <a:t>Le cheminement du médicament</a:t>
            </a:r>
            <a:endParaRPr lang="fr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570" y="3917221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984" y="2384854"/>
            <a:ext cx="2730843" cy="1112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518983" y="2384854"/>
            <a:ext cx="2953265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Vous pouvez consulter la RSI-007: Administration sécuritaire des médicaments</a:t>
            </a:r>
          </a:p>
          <a:p>
            <a:pPr algn="ctr"/>
            <a:r>
              <a:rPr lang="fr-CA" dirty="0" smtClean="0">
                <a:hlinkClick r:id="rId6"/>
              </a:rPr>
              <a:t>RSI_007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6927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6449" t="14886" r="37044" b="4831"/>
          <a:stretch/>
        </p:blipFill>
        <p:spPr>
          <a:xfrm>
            <a:off x="1288653" y="303229"/>
            <a:ext cx="3701142" cy="459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6848" y="3184054"/>
            <a:ext cx="1369029" cy="9437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95800" y="196916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fr-CA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CA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rdonnance </a:t>
            </a:r>
            <a:r>
              <a:rPr lang="fr-CA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postopératoires médicaments</a:t>
            </a:r>
            <a:endParaRPr lang="fr-CA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  <a:hlinkClick r:id="rId7" action="ppaction://hlinkfile"/>
            </a:endParaRPr>
          </a:p>
        </p:txBody>
      </p:sp>
      <p:sp>
        <p:nvSpPr>
          <p:cNvPr id="6" name="Ellipse 6"/>
          <p:cNvSpPr/>
          <p:nvPr/>
        </p:nvSpPr>
        <p:spPr>
          <a:xfrm>
            <a:off x="5347842" y="1462158"/>
            <a:ext cx="3361911" cy="146446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32714" y="4069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6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9819" t="14885" r="34573" b="4233"/>
          <a:stretch/>
        </p:blipFill>
        <p:spPr>
          <a:xfrm>
            <a:off x="916883" y="629467"/>
            <a:ext cx="3633345" cy="4514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838" y="3012728"/>
            <a:ext cx="1408080" cy="9706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25348" y="172995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fr-CA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CA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rdonnance </a:t>
            </a:r>
            <a:r>
              <a:rPr lang="fr-CA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postopératoire</a:t>
            </a:r>
          </a:p>
          <a:p>
            <a:pPr lvl="1" algn="ctr"/>
            <a:r>
              <a:rPr lang="fr-CA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traitements</a:t>
            </a:r>
          </a:p>
        </p:txBody>
      </p:sp>
      <p:sp>
        <p:nvSpPr>
          <p:cNvPr id="6" name="Ellipse 6"/>
          <p:cNvSpPr/>
          <p:nvPr/>
        </p:nvSpPr>
        <p:spPr>
          <a:xfrm>
            <a:off x="4677545" y="1320892"/>
            <a:ext cx="3495496" cy="146446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3888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3638" t="13082" r="47992" b="19511"/>
          <a:stretch/>
        </p:blipFill>
        <p:spPr>
          <a:xfrm>
            <a:off x="605553" y="877021"/>
            <a:ext cx="4344943" cy="4266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078186" y="1796606"/>
            <a:ext cx="3780202" cy="461665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fr-CA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Oxygénothérapie OC-097 </a:t>
            </a:r>
            <a:endParaRPr lang="fr-C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2D0CDFB-C141-40F6-90B7-7BF24084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592" y="263707"/>
            <a:ext cx="5658908" cy="47452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2800" b="1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Surveillances postopératoires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0943" y="4204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1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251" t="12679" r="42912" b="16969"/>
          <a:stretch/>
        </p:blipFill>
        <p:spPr>
          <a:xfrm>
            <a:off x="1568105" y="326572"/>
            <a:ext cx="3987963" cy="463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758542" y="1703044"/>
            <a:ext cx="3156857" cy="1015663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C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PI-048 surveillance des signes vitaux en période postopératoire </a:t>
            </a:r>
            <a:endParaRPr lang="fr-CA" sz="2000" b="1" dirty="0">
              <a:solidFill>
                <a:schemeClr val="accent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1314" y="4150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35535" t="16032" r="35000" b="12857"/>
          <a:stretch/>
        </p:blipFill>
        <p:spPr>
          <a:xfrm>
            <a:off x="1721632" y="202518"/>
            <a:ext cx="3547053" cy="4815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5735684" y="1532709"/>
            <a:ext cx="2709454" cy="56968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600" dirty="0" smtClean="0">
                <a:solidFill>
                  <a:schemeClr val="accent6"/>
                </a:solidFill>
              </a:rPr>
              <a:t>Signes vitaux</a:t>
            </a:r>
            <a:endParaRPr lang="fr-CA" sz="3600" dirty="0">
              <a:solidFill>
                <a:schemeClr val="accent6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4194" y="4136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2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3571" t="16190" r="35090" b="8888"/>
          <a:stretch/>
        </p:blipFill>
        <p:spPr>
          <a:xfrm>
            <a:off x="868245" y="626994"/>
            <a:ext cx="3660322" cy="4457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698406" y="71482"/>
            <a:ext cx="4256203" cy="60343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CA" sz="32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Surveillance des opiacés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51081" y="1084194"/>
            <a:ext cx="3692596" cy="646331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A" b="1" dirty="0">
                <a:cs typeface="Arial" panose="020B0604020202020204" pitchFamily="34" charset="0"/>
              </a:rPr>
              <a:t>Outils cliniques  complémentaires : Protocole </a:t>
            </a:r>
            <a:r>
              <a:rPr lang="fr-CA" b="1" dirty="0" smtClean="0">
                <a:hlinkClick r:id="rId6"/>
              </a:rPr>
              <a:t>PI-018</a:t>
            </a:r>
            <a:endParaRPr lang="fr-CA" b="1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9864" y="4141648"/>
            <a:ext cx="609600" cy="6096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408197" y="2070374"/>
            <a:ext cx="3092823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Le PI-018 vous donne aussi des indications sur comment compléter la dose d’opiacés (ex. délai maximal pour compléter la dose, l’heure de la prochaine administration de la dose complète).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3953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7819" t="29011" r="31045" b="28404"/>
          <a:stretch/>
        </p:blipFill>
        <p:spPr>
          <a:xfrm>
            <a:off x="176406" y="516531"/>
            <a:ext cx="7523019" cy="43808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6406" y="105711"/>
            <a:ext cx="8482072" cy="4393461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1984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027565" y="348939"/>
            <a:ext cx="5158030" cy="51050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600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Soulagement de la douleur</a:t>
            </a:r>
            <a:endParaRPr lang="fr-CA" sz="3600" dirty="0">
              <a:solidFill>
                <a:schemeClr val="accent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92072" y="1047261"/>
            <a:ext cx="7961657" cy="374356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fr-CA" sz="4125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Monsieur </a:t>
            </a:r>
            <a:r>
              <a:rPr lang="fr-CA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Soucis, </a:t>
            </a: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78 </a:t>
            </a:r>
            <a:r>
              <a:rPr lang="fr-CA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ans, </a:t>
            </a: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a subi ce jour une </a:t>
            </a:r>
            <a:r>
              <a:rPr lang="fr-CA" sz="6000" dirty="0" err="1">
                <a:latin typeface="Arial" panose="020B0604020202020204" pitchFamily="34" charset="0"/>
                <a:cs typeface="Arial" panose="020B0604020202020204" pitchFamily="34" charset="0"/>
              </a:rPr>
              <a:t>hémicolectomie</a:t>
            </a: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 droite par laparoscopie. Il est 13 h 30, il arrive </a:t>
            </a:r>
            <a:r>
              <a:rPr lang="fr-CA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la salle de réveil et il est installé à sa chambre.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Faciès crispé, légèrement agité, douleur à 7/10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TA 110/80, pouls régulier à 98/min, fréquence respiratoire 14/min, SatO2 97 % avec VM 40 %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CA" sz="6000" b="1" dirty="0">
                <a:latin typeface="Arial" panose="020B0604020202020204" pitchFamily="34" charset="0"/>
                <a:cs typeface="Arial" panose="020B0604020202020204" pitchFamily="34" charset="0"/>
              </a:rPr>
              <a:t>Médication prescrite</a:t>
            </a: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 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6000" dirty="0" err="1">
                <a:latin typeface="Arial" panose="020B0604020202020204" pitchFamily="34" charset="0"/>
                <a:cs typeface="Arial" panose="020B0604020202020204" pitchFamily="34" charset="0"/>
              </a:rPr>
              <a:t>Hydromorphone</a:t>
            </a: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 1 à 1,5 mg SC ou PO </a:t>
            </a:r>
            <a:r>
              <a:rPr lang="fr-CA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q 3 </a:t>
            </a: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heures PRN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Acétaminophène 975mg PO/ IR QID régulier (dose </a:t>
            </a:r>
            <a:r>
              <a:rPr lang="fr-CA" sz="6000" dirty="0" err="1">
                <a:latin typeface="Arial" panose="020B0604020202020204" pitchFamily="34" charset="0"/>
                <a:cs typeface="Arial" panose="020B0604020202020204" pitchFamily="34" charset="0"/>
              </a:rPr>
              <a:t>préop</a:t>
            </a: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 reçue à 11 h)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6000" dirty="0" err="1">
                <a:latin typeface="Arial" panose="020B0604020202020204" pitchFamily="34" charset="0"/>
                <a:cs typeface="Arial" panose="020B0604020202020204" pitchFamily="34" charset="0"/>
              </a:rPr>
              <a:t>Gravol</a:t>
            </a:r>
            <a:r>
              <a:rPr lang="fr-CA" sz="6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 IV/PO/IR  50mg q 4 à 6h PRN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6000" dirty="0" err="1">
                <a:latin typeface="Arial" panose="020B0604020202020204" pitchFamily="34" charset="0"/>
                <a:cs typeface="Arial" panose="020B0604020202020204" pitchFamily="34" charset="0"/>
              </a:rPr>
              <a:t>Kytril</a:t>
            </a:r>
            <a:r>
              <a:rPr lang="fr-CA" sz="6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 1 mg IV q24h PRN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585" y="2799108"/>
            <a:ext cx="1591090" cy="159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71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6455" y="1737072"/>
            <a:ext cx="8362951" cy="291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A" sz="2000" dirty="0" smtClean="0"/>
              <a:t>En </a:t>
            </a:r>
            <a:r>
              <a:rPr lang="fr-CA" sz="2000" dirty="0"/>
              <a:t>vous référant à la feuille de signes vitaux de </a:t>
            </a:r>
            <a:r>
              <a:rPr lang="fr-CA" sz="2000" dirty="0" smtClean="0"/>
              <a:t>Monsieur </a:t>
            </a:r>
            <a:r>
              <a:rPr lang="fr-CA" sz="2000" dirty="0"/>
              <a:t>Soucis, trouvez les facteurs de risque de dépression respiratoire.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A" sz="2000" dirty="0" smtClean="0"/>
              <a:t>Si </a:t>
            </a:r>
            <a:r>
              <a:rPr lang="fr-CA" sz="2000" dirty="0"/>
              <a:t>vous administrer </a:t>
            </a:r>
            <a:r>
              <a:rPr lang="fr-CA" sz="2000" dirty="0" err="1" smtClean="0"/>
              <a:t>Dilaudid</a:t>
            </a:r>
            <a:r>
              <a:rPr lang="fr-CA" sz="2000" dirty="0" smtClean="0"/>
              <a:t> </a:t>
            </a:r>
            <a:r>
              <a:rPr lang="fr-CA" sz="2000" dirty="0"/>
              <a:t>1mg SC à 14  heures, à quelle fréquence et à quelle heure doit-on effectuer la surveillance</a:t>
            </a:r>
            <a:r>
              <a:rPr lang="fr-CA" sz="2000" dirty="0" smtClean="0"/>
              <a:t>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A" sz="2000" dirty="0" smtClean="0"/>
              <a:t>Lors </a:t>
            </a:r>
            <a:r>
              <a:rPr lang="fr-CA" sz="2000" dirty="0"/>
              <a:t>de votre visite, vous constater que M. Soucis ronfle et que sa fréquence respiratoire est à 7 par minute.  Vous tentez de la réveiller sans succès.  </a:t>
            </a:r>
            <a:r>
              <a:rPr lang="fr-CA" sz="2000" i="1" dirty="0"/>
              <a:t>Quelles seront vos interventions </a:t>
            </a:r>
            <a:r>
              <a:rPr lang="fr-CA" sz="2000" i="1" dirty="0" smtClean="0"/>
              <a:t>prioritaires</a:t>
            </a:r>
            <a:r>
              <a:rPr lang="fr-CA" sz="2000" i="1" dirty="0"/>
              <a:t>?</a:t>
            </a:r>
          </a:p>
          <a:p>
            <a:r>
              <a:rPr lang="fr-CA" sz="1350" dirty="0"/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01248" y="385758"/>
            <a:ext cx="104708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A" sz="3600" b="1" dirty="0">
                <a:solidFill>
                  <a:schemeClr val="accent6"/>
                </a:solidFill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40304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523747"/>
            <a:ext cx="8654143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CA" sz="2000" dirty="0" smtClean="0"/>
              <a:t>En </a:t>
            </a:r>
            <a:r>
              <a:rPr lang="fr-CA" sz="2000" dirty="0"/>
              <a:t>vous référant à la feuille de signes vitaux de  Monsieur Soucis, trouvez les facteurs de risque de dépression respiratoire. </a:t>
            </a:r>
          </a:p>
          <a:p>
            <a:pPr lvl="2"/>
            <a:r>
              <a:rPr lang="fr-CA" sz="2000" dirty="0" smtClean="0">
                <a:solidFill>
                  <a:srgbClr val="C00000"/>
                </a:solidFill>
              </a:rPr>
              <a:t>Naïf</a:t>
            </a:r>
            <a:r>
              <a:rPr lang="fr-CA" sz="2000" dirty="0">
                <a:solidFill>
                  <a:srgbClr val="C00000"/>
                </a:solidFill>
              </a:rPr>
              <a:t>, personne âgée de plus de 70 ans et </a:t>
            </a:r>
            <a:r>
              <a:rPr lang="fr-CA" sz="2000" dirty="0" smtClean="0">
                <a:solidFill>
                  <a:srgbClr val="C00000"/>
                </a:solidFill>
              </a:rPr>
              <a:t>possibilité </a:t>
            </a:r>
            <a:r>
              <a:rPr lang="fr-CA" sz="2000" dirty="0">
                <a:solidFill>
                  <a:srgbClr val="C00000"/>
                </a:solidFill>
              </a:rPr>
              <a:t>de médicament ayant un effet antidépresseur sur le SNC (GRAVOL)</a:t>
            </a:r>
            <a:endParaRPr lang="fr-CA" sz="2000" dirty="0"/>
          </a:p>
          <a:p>
            <a:pPr marL="457200" indent="-457200">
              <a:buFont typeface="+mj-lt"/>
              <a:buAutoNum type="arabicPeriod"/>
            </a:pPr>
            <a:endParaRPr lang="fr-CA" sz="2000" dirty="0"/>
          </a:p>
          <a:p>
            <a:pPr marL="457200" indent="-457200">
              <a:buFont typeface="+mj-lt"/>
              <a:buAutoNum type="arabicPeriod"/>
            </a:pPr>
            <a:r>
              <a:rPr lang="fr-CA" sz="2000" dirty="0" smtClean="0"/>
              <a:t>Si </a:t>
            </a:r>
            <a:r>
              <a:rPr lang="fr-CA" sz="2000" dirty="0"/>
              <a:t>vous administrer </a:t>
            </a:r>
            <a:r>
              <a:rPr lang="fr-CA" sz="2000" dirty="0" err="1"/>
              <a:t>dilaudid</a:t>
            </a:r>
            <a:r>
              <a:rPr lang="fr-CA" sz="2000" dirty="0"/>
              <a:t> 1mg SC à 14  heures, à quelle fréquence et à quelle heure doit-on effectuer la surveillance?</a:t>
            </a:r>
          </a:p>
          <a:p>
            <a:pPr lvl="2"/>
            <a:r>
              <a:rPr lang="fr-CA" sz="2000" dirty="0">
                <a:solidFill>
                  <a:srgbClr val="C00000"/>
                </a:solidFill>
              </a:rPr>
              <a:t>30 minutes post administration soit 14h30, aux </a:t>
            </a:r>
            <a:r>
              <a:rPr lang="fr-CA" sz="2000" dirty="0" smtClean="0">
                <a:solidFill>
                  <a:srgbClr val="C00000"/>
                </a:solidFill>
              </a:rPr>
              <a:t>heures X3 </a:t>
            </a:r>
            <a:r>
              <a:rPr lang="fr-CA" sz="2000" dirty="0">
                <a:solidFill>
                  <a:srgbClr val="C00000"/>
                </a:solidFill>
              </a:rPr>
              <a:t>dont 15h30, 16h30 et 17h30.</a:t>
            </a:r>
          </a:p>
          <a:p>
            <a:endParaRPr lang="fr-CA" sz="1350" dirty="0"/>
          </a:p>
          <a:p>
            <a:endParaRPr lang="fr-CA" sz="1350" dirty="0">
              <a:solidFill>
                <a:srgbClr val="C00000"/>
              </a:solidFill>
            </a:endParaRPr>
          </a:p>
          <a:p>
            <a:endParaRPr lang="fr-CA" sz="1350" dirty="0">
              <a:solidFill>
                <a:srgbClr val="C00000"/>
              </a:solidFill>
            </a:endParaRPr>
          </a:p>
          <a:p>
            <a:endParaRPr lang="fr-CA" sz="1350" b="1" dirty="0"/>
          </a:p>
          <a:p>
            <a:endParaRPr lang="fr-CA" sz="1350" dirty="0"/>
          </a:p>
          <a:p>
            <a:endParaRPr lang="fr-CA" sz="1350" dirty="0"/>
          </a:p>
          <a:p>
            <a:endParaRPr lang="fr-CA" sz="1350" dirty="0"/>
          </a:p>
          <a:p>
            <a:endParaRPr lang="fr-CA" sz="1350" dirty="0"/>
          </a:p>
          <a:p>
            <a:r>
              <a:rPr lang="fr-CA" sz="1350" dirty="0"/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60120" y="114433"/>
            <a:ext cx="3134191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A" sz="4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Quiz-R</a:t>
            </a:r>
            <a:r>
              <a:rPr lang="fr-CA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CA" sz="4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ponse</a:t>
            </a:r>
            <a:endParaRPr lang="fr-CA" sz="4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25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 txBox="1">
            <a:spLocks noChangeArrowheads="1"/>
          </p:cNvSpPr>
          <p:nvPr/>
        </p:nvSpPr>
        <p:spPr>
          <a:xfrm>
            <a:off x="1832416" y="219071"/>
            <a:ext cx="6397184" cy="66952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/>
            <a: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</a:br>
            <a:r>
              <a:rPr lang="fr-CA" altLang="fr-FR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L’ordonnance verbale ou téléphonique </a:t>
            </a:r>
            <a: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endParaRPr lang="fr-CA" altLang="fr-FR" sz="2800" u="sng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79" y="888593"/>
            <a:ext cx="4921622" cy="409438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54388" y="888593"/>
            <a:ext cx="211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Identification de l’usager</a:t>
            </a:r>
            <a:endParaRPr lang="fr-CA" sz="1400" dirty="0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832415" y="1331259"/>
            <a:ext cx="5523125" cy="99508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cxnSp>
        <p:nvCxnSpPr>
          <p:cNvPr id="9" name="Connecteur droit avec flèche 8"/>
          <p:cNvCxnSpPr>
            <a:endCxn id="5" idx="2"/>
          </p:cNvCxnSpPr>
          <p:nvPr/>
        </p:nvCxnSpPr>
        <p:spPr>
          <a:xfrm flipV="1">
            <a:off x="1196788" y="1828800"/>
            <a:ext cx="635627" cy="268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-90513" y="2097741"/>
            <a:ext cx="18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Section à compléter avec les informations de l’usager</a:t>
            </a:r>
            <a:endParaRPr lang="fr-CA" sz="14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53235" y="2507397"/>
            <a:ext cx="4249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Ordonnance du médicament complétée adéquatement, indication à préciser lors d’un médicament PRN</a:t>
            </a:r>
            <a:endParaRPr lang="fr-CA" sz="1400" dirty="0">
              <a:solidFill>
                <a:srgbClr val="FF000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2218766" y="4370294"/>
            <a:ext cx="3160058" cy="61268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-90509" y="2903147"/>
            <a:ext cx="2111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Nom complet du médecin/ signature de la personne qui a pris l’ordonnance avec le titre d’emploi et numéro de pratique (</a:t>
            </a:r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 matricule)</a:t>
            </a:r>
            <a:endParaRPr lang="fr-CA" sz="1400" dirty="0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/>
          <p:cNvCxnSpPr>
            <a:stCxn id="16" idx="2"/>
            <a:endCxn id="13" idx="2"/>
          </p:cNvCxnSpPr>
          <p:nvPr/>
        </p:nvCxnSpPr>
        <p:spPr>
          <a:xfrm>
            <a:off x="965085" y="4288142"/>
            <a:ext cx="1253681" cy="3884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817660" y="3135685"/>
            <a:ext cx="13043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Il faut inscrire la date et l’heure de la prise de l’ordonnance </a:t>
            </a:r>
            <a:endParaRPr lang="fr-CA" sz="1400" dirty="0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5136777" y="3845859"/>
            <a:ext cx="1878970" cy="636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9258" y="2202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2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6939" y="1006393"/>
            <a:ext cx="4765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A" sz="2000" dirty="0" smtClean="0"/>
              <a:t>3. Lors </a:t>
            </a:r>
            <a:r>
              <a:rPr lang="fr-CA" sz="2000" dirty="0"/>
              <a:t>de votre visite, vous </a:t>
            </a:r>
            <a:r>
              <a:rPr lang="fr-CA" sz="2000" dirty="0" smtClean="0"/>
              <a:t>constatez </a:t>
            </a:r>
            <a:r>
              <a:rPr lang="fr-CA" sz="2000" dirty="0"/>
              <a:t>que M. Soucis ronfle et que sa fréquence respiratoire est à 7 par minute.  Vous tentez de </a:t>
            </a:r>
            <a:r>
              <a:rPr lang="fr-CA" sz="2000" dirty="0" smtClean="0"/>
              <a:t>le </a:t>
            </a:r>
            <a:r>
              <a:rPr lang="fr-CA" sz="2000" dirty="0"/>
              <a:t>réveiller sans succès.  </a:t>
            </a:r>
            <a:r>
              <a:rPr lang="fr-CA" sz="2000" dirty="0" smtClean="0"/>
              <a:t>                </a:t>
            </a:r>
          </a:p>
          <a:p>
            <a:r>
              <a:rPr lang="fr-CA" sz="2000" i="1" dirty="0" smtClean="0"/>
              <a:t>Quelles </a:t>
            </a:r>
            <a:r>
              <a:rPr lang="fr-CA" sz="2000" i="1" dirty="0"/>
              <a:t>seront vos interventions </a:t>
            </a:r>
            <a:r>
              <a:rPr lang="fr-CA" sz="2000" i="1" dirty="0" smtClean="0"/>
              <a:t>prioritaires?</a:t>
            </a:r>
            <a:r>
              <a:rPr lang="fr-CA" sz="2000" dirty="0" smtClean="0"/>
              <a:t>         	</a:t>
            </a:r>
            <a:r>
              <a:rPr lang="fr-CA" sz="2000" dirty="0" smtClean="0">
                <a:solidFill>
                  <a:srgbClr val="C00000"/>
                </a:solidFill>
              </a:rPr>
              <a:t>Appliquer  </a:t>
            </a:r>
            <a:r>
              <a:rPr lang="fr-CA" sz="2000" dirty="0">
                <a:solidFill>
                  <a:srgbClr val="C00000"/>
                </a:solidFill>
              </a:rPr>
              <a:t>le PI-018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31647" t="64127" r="32394" b="30165"/>
          <a:stretch/>
        </p:blipFill>
        <p:spPr>
          <a:xfrm>
            <a:off x="185624" y="3294460"/>
            <a:ext cx="4307158" cy="32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0" y="290155"/>
            <a:ext cx="4156031" cy="4766982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6768870" y="2366682"/>
            <a:ext cx="2319841" cy="127300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9" y="3753048"/>
            <a:ext cx="4325843" cy="113039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39856" y="4820552"/>
            <a:ext cx="3092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smtClean="0">
                <a:solidFill>
                  <a:srgbClr val="FF0000"/>
                </a:solidFill>
              </a:rPr>
              <a:t>OC-036</a:t>
            </a:r>
            <a:endParaRPr lang="fr-CA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12799" y="1031631"/>
            <a:ext cx="5439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Administration sécuritaire des narcotiques, de l’insuline et de l’héparine</a:t>
            </a:r>
            <a:endParaRPr lang="fr-CA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35" y="2347182"/>
            <a:ext cx="4864003" cy="241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7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 dirty="0">
              <a:solidFill>
                <a:srgbClr val="45423F"/>
              </a:solidFill>
            </a:endParaRPr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96" y="1243478"/>
            <a:ext cx="3428186" cy="306360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06140" y="483007"/>
            <a:ext cx="6119813" cy="691992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 eaLnBrk="1" hangingPunct="1"/>
            <a:r>
              <a:rPr lang="fr-CA" altLang="fr-FR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Inscription des narcotiques</a:t>
            </a:r>
          </a:p>
        </p:txBody>
      </p:sp>
      <p:sp>
        <p:nvSpPr>
          <p:cNvPr id="33800" name="Line 9"/>
          <p:cNvSpPr>
            <a:spLocks noChangeShapeType="1"/>
          </p:cNvSpPr>
          <p:nvPr/>
        </p:nvSpPr>
        <p:spPr bwMode="auto">
          <a:xfrm>
            <a:off x="2667879" y="1653268"/>
            <a:ext cx="707699" cy="0"/>
          </a:xfrm>
          <a:prstGeom prst="line">
            <a:avLst/>
          </a:prstGeom>
          <a:ln w="57150">
            <a:headEnd/>
            <a:tailEnd type="triangl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wrap="none"/>
          <a:lstStyle/>
          <a:p>
            <a:endParaRPr lang="fr-CA" sz="1350">
              <a:solidFill>
                <a:srgbClr val="45423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12096" t="9108" r="15328" b="-1796"/>
          <a:stretch/>
        </p:blipFill>
        <p:spPr>
          <a:xfrm>
            <a:off x="178294" y="1590511"/>
            <a:ext cx="1477775" cy="125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2792593" y="3545000"/>
            <a:ext cx="627309" cy="28915"/>
          </a:xfrm>
          <a:prstGeom prst="line">
            <a:avLst/>
          </a:prstGeom>
          <a:ln w="57150">
            <a:headEnd/>
            <a:tailEnd type="triangl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wrap="none"/>
          <a:lstStyle/>
          <a:p>
            <a:endParaRPr lang="fr-CA" sz="1350">
              <a:solidFill>
                <a:srgbClr val="45423F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838" y="4155467"/>
            <a:ext cx="609600" cy="609600"/>
          </a:xfrm>
          <a:prstGeom prst="rect">
            <a:avLst/>
          </a:prstGeom>
        </p:spPr>
      </p:pic>
      <p:pic>
        <p:nvPicPr>
          <p:cNvPr id="16" name="Image 15"/>
          <p:cNvPicPr/>
          <p:nvPr/>
        </p:nvPicPr>
        <p:blipFill rotWithShape="1">
          <a:blip r:embed="rId8"/>
          <a:srcRect l="34457" t="40705" r="30628" b="4191"/>
          <a:stretch/>
        </p:blipFill>
        <p:spPr bwMode="auto">
          <a:xfrm>
            <a:off x="1890696" y="80387"/>
            <a:ext cx="5804182" cy="4983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971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 dirty="0"/>
          </a:p>
        </p:txBody>
      </p:sp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xfrm>
            <a:off x="1587653" y="527412"/>
            <a:ext cx="6850856" cy="603647"/>
          </a:xfrm>
          <a:noFill/>
        </p:spPr>
        <p:txBody>
          <a:bodyPr>
            <a:normAutofit/>
          </a:bodyPr>
          <a:lstStyle/>
          <a:p>
            <a:r>
              <a:rPr lang="fr-CA" altLang="fr-FR" sz="2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 : double vérification </a:t>
            </a:r>
            <a:r>
              <a:rPr lang="fr-CA" altLang="fr-FR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indépendante</a:t>
            </a:r>
            <a:r>
              <a:rPr lang="fr-CA" altLang="fr-FR" sz="2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985" y="2178424"/>
            <a:ext cx="8419152" cy="229832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73" y="996911"/>
            <a:ext cx="2418464" cy="11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25" y="2174313"/>
            <a:ext cx="875352" cy="743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59048" y="3344521"/>
            <a:ext cx="609600" cy="609600"/>
          </a:xfrm>
          <a:prstGeom prst="rect">
            <a:avLst/>
          </a:prstGeom>
        </p:spPr>
      </p:pic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1497618822"/>
              </p:ext>
            </p:extLst>
          </p:nvPr>
        </p:nvGraphicFramePr>
        <p:xfrm>
          <a:off x="159893" y="838354"/>
          <a:ext cx="64160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71436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4590" y="456609"/>
            <a:ext cx="6858000" cy="529828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fr-CA" altLang="fr-FR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 : double vérification indépendante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79" y="747356"/>
            <a:ext cx="896563" cy="72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17931" y="1013242"/>
            <a:ext cx="3037114" cy="196648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quelle situation ?</a:t>
            </a:r>
          </a:p>
          <a:p>
            <a:pPr algn="ctr"/>
            <a:endParaRPr lang="fr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A" sz="1350" b="1" dirty="0"/>
              <a:t>Préparation du soluté à l’unité </a:t>
            </a:r>
          </a:p>
          <a:p>
            <a:r>
              <a:rPr lang="fr-CA" sz="1350" b="1" dirty="0"/>
              <a:t>Administration du bolus initial</a:t>
            </a:r>
          </a:p>
          <a:p>
            <a:r>
              <a:rPr lang="fr-CA" sz="1350" b="1" dirty="0"/>
              <a:t> Débit de départ </a:t>
            </a:r>
          </a:p>
          <a:p>
            <a:r>
              <a:rPr lang="fr-CA" sz="1350" b="1" dirty="0"/>
              <a:t>Toute modification de débit</a:t>
            </a:r>
          </a:p>
          <a:p>
            <a:r>
              <a:rPr lang="fr-CA" sz="1350" b="1" dirty="0"/>
              <a:t>Toute administration de bolus</a:t>
            </a:r>
          </a:p>
          <a:p>
            <a:r>
              <a:rPr lang="fr-CA" sz="1350" b="1" dirty="0"/>
              <a:t>Changement de sac d’insuline </a:t>
            </a:r>
          </a:p>
        </p:txBody>
      </p:sp>
      <p:sp>
        <p:nvSpPr>
          <p:cNvPr id="3" name="Ellipse 2"/>
          <p:cNvSpPr/>
          <p:nvPr/>
        </p:nvSpPr>
        <p:spPr>
          <a:xfrm>
            <a:off x="636604" y="1404777"/>
            <a:ext cx="3118757" cy="118341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Insuline IV</a:t>
            </a:r>
          </a:p>
        </p:txBody>
      </p:sp>
      <p:sp>
        <p:nvSpPr>
          <p:cNvPr id="5" name="Ellipse 4"/>
          <p:cNvSpPr/>
          <p:nvPr/>
        </p:nvSpPr>
        <p:spPr>
          <a:xfrm>
            <a:off x="636604" y="3245613"/>
            <a:ext cx="3325357" cy="123113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Insuline SC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3590" y="3186793"/>
            <a:ext cx="3325797" cy="12899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toute dose SC</a:t>
            </a:r>
          </a:p>
          <a:p>
            <a:pPr algn="ctr"/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(dose fixe ou selon l’algorithme </a:t>
            </a:r>
            <a:r>
              <a:rPr lang="fr-CA" sz="1350" dirty="0"/>
              <a:t>)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9351" y="424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33115" y="36735"/>
            <a:ext cx="6119813" cy="691992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altLang="fr-FR" sz="3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L’insuline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882747" y="1057923"/>
            <a:ext cx="3722172" cy="91360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fr-CA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Deux voies d’administration (S/C et I/V)</a:t>
            </a:r>
          </a:p>
          <a:p>
            <a:pPr>
              <a:lnSpc>
                <a:spcPct val="90000"/>
              </a:lnSpc>
              <a:defRPr/>
            </a:pPr>
            <a:r>
              <a:rPr lang="fr-CA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L’insuline S/C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51" y="1720357"/>
            <a:ext cx="1713935" cy="128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0" t="16843" r="42645" b="6684"/>
          <a:stretch/>
        </p:blipFill>
        <p:spPr bwMode="auto">
          <a:xfrm>
            <a:off x="140657" y="587636"/>
            <a:ext cx="3598060" cy="446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3943707" y="2629920"/>
            <a:ext cx="3661212" cy="192733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/>
              <a:t>Une feuille de documentation</a:t>
            </a:r>
          </a:p>
          <a:p>
            <a:pPr algn="ctr"/>
            <a:r>
              <a:rPr lang="fr-CA" b="1" dirty="0"/>
              <a:t>Variable opératoire du diabétique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7325" y="4394199"/>
            <a:ext cx="657739" cy="6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0"/>
    </mc:Choice>
    <mc:Fallback xmlns="">
      <p:transition spd="slow" advTm="1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7778" r="41800" b="4178"/>
          <a:stretch/>
        </p:blipFill>
        <p:spPr bwMode="auto">
          <a:xfrm>
            <a:off x="5565058" y="855495"/>
            <a:ext cx="3507904" cy="428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565559239"/>
              </p:ext>
            </p:extLst>
          </p:nvPr>
        </p:nvGraphicFramePr>
        <p:xfrm>
          <a:off x="1866900" y="785351"/>
          <a:ext cx="5621594" cy="37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81034" y="189469"/>
            <a:ext cx="3562317" cy="388855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altLang="fr-FR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L’insuline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1318" y="4240776"/>
            <a:ext cx="609600" cy="6096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5" name="Imag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2" y="704634"/>
            <a:ext cx="3402106" cy="44388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6010835" y="332275"/>
            <a:ext cx="287767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/>
              <a:t>Ce formulaire d’ordonnance sera modifié prochainement </a:t>
            </a:r>
            <a:endParaRPr lang="fr-CA" sz="1400" dirty="0"/>
          </a:p>
        </p:txBody>
      </p:sp>
      <p:sp>
        <p:nvSpPr>
          <p:cNvPr id="6" name="Ellipse 5"/>
          <p:cNvSpPr/>
          <p:nvPr/>
        </p:nvSpPr>
        <p:spPr>
          <a:xfrm>
            <a:off x="1248032" y="3398108"/>
            <a:ext cx="1865871" cy="197708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</p:spTree>
    <p:extLst>
      <p:ext uri="{BB962C8B-B14F-4D97-AF65-F5344CB8AC3E}">
        <p14:creationId xmlns:p14="http://schemas.microsoft.com/office/powerpoint/2010/main" val="6536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80299" y="732899"/>
            <a:ext cx="6858000" cy="529828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fr-CA" altLang="fr-FR" sz="2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 : double vérification indépendante</a:t>
            </a:r>
          </a:p>
        </p:txBody>
      </p:sp>
      <p:pic>
        <p:nvPicPr>
          <p:cNvPr id="8090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19" y="997813"/>
            <a:ext cx="933839" cy="77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8961" y="2035867"/>
            <a:ext cx="4527873" cy="189274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quelle situation?</a:t>
            </a:r>
          </a:p>
          <a:p>
            <a:r>
              <a:rPr lang="fr-CA" sz="1500" dirty="0"/>
              <a:t>Administration du bolus initial</a:t>
            </a:r>
          </a:p>
          <a:p>
            <a:r>
              <a:rPr lang="fr-CA" sz="1500" dirty="0"/>
              <a:t>Débit de départ</a:t>
            </a:r>
          </a:p>
          <a:p>
            <a:r>
              <a:rPr lang="fr-CA" sz="1500" dirty="0"/>
              <a:t>Toute modification de débit</a:t>
            </a:r>
          </a:p>
          <a:p>
            <a:r>
              <a:rPr lang="fr-CA" sz="1500" dirty="0"/>
              <a:t>Toute administration de bolus</a:t>
            </a:r>
          </a:p>
          <a:p>
            <a:r>
              <a:rPr lang="fr-CA" sz="1500" dirty="0"/>
              <a:t>Lors du résultat d’un PTT sans  modification de débit</a:t>
            </a:r>
          </a:p>
        </p:txBody>
      </p:sp>
      <p:sp>
        <p:nvSpPr>
          <p:cNvPr id="5" name="Ellipse 4"/>
          <p:cNvSpPr/>
          <p:nvPr/>
        </p:nvSpPr>
        <p:spPr>
          <a:xfrm>
            <a:off x="301717" y="2160769"/>
            <a:ext cx="3290207" cy="133267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Héparine IV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659" y="4225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35536" t="19047" r="33214" b="8572"/>
          <a:stretch/>
        </p:blipFill>
        <p:spPr>
          <a:xfrm>
            <a:off x="1524000" y="195943"/>
            <a:ext cx="3981449" cy="483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02444" y="1839683"/>
            <a:ext cx="33415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</a:rPr>
              <a:t>Ordonnances</a:t>
            </a:r>
          </a:p>
          <a:p>
            <a:r>
              <a:rPr lang="en-US" sz="2800" dirty="0" err="1" smtClean="0">
                <a:solidFill>
                  <a:schemeClr val="accent6"/>
                </a:solidFill>
              </a:rPr>
              <a:t>Protocole</a:t>
            </a:r>
            <a:r>
              <a:rPr lang="en-US" sz="2800" dirty="0" smtClean="0">
                <a:solidFill>
                  <a:schemeClr val="accent6"/>
                </a:solidFill>
              </a:rPr>
              <a:t> h</a:t>
            </a:r>
            <a:r>
              <a:rPr lang="fr-CA" sz="2800" dirty="0" err="1" smtClean="0">
                <a:solidFill>
                  <a:schemeClr val="accent6"/>
                </a:solidFill>
              </a:rPr>
              <a:t>ép</a:t>
            </a:r>
            <a:r>
              <a:rPr lang="en-US" sz="2800" dirty="0" err="1" smtClean="0">
                <a:solidFill>
                  <a:schemeClr val="accent6"/>
                </a:solidFill>
              </a:rPr>
              <a:t>arine</a:t>
            </a:r>
            <a:r>
              <a:rPr lang="en-US" sz="2800" dirty="0" smtClean="0">
                <a:solidFill>
                  <a:schemeClr val="accent6"/>
                </a:solidFill>
              </a:rPr>
              <a:t> IV</a:t>
            </a:r>
            <a:endParaRPr lang="en-CA" sz="2800" dirty="0">
              <a:solidFill>
                <a:schemeClr val="accent6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9542" y="4117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4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9086" y="689150"/>
            <a:ext cx="7200897" cy="977900"/>
          </a:xfrm>
        </p:spPr>
        <p:txBody>
          <a:bodyPr/>
          <a:lstStyle/>
          <a:p>
            <a:r>
              <a:rPr lang="fr-CA" sz="3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Bolus d’héparine</a:t>
            </a:r>
            <a:endParaRPr lang="fr-CA" sz="36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028700" lvl="3" indent="0" algn="ctr">
              <a:buNone/>
            </a:pPr>
            <a:endParaRPr lang="fr-CA" sz="3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22" y="1942198"/>
            <a:ext cx="3995531" cy="2244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65247" y="2048582"/>
            <a:ext cx="28505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/>
            <a:r>
              <a:rPr lang="fr-CA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Alerte clinique :</a:t>
            </a:r>
            <a:r>
              <a:rPr lang="fr-CA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3300" dirty="0">
                <a:latin typeface="Arial" panose="020B0604020202020204" pitchFamily="34" charset="0"/>
                <a:cs typeface="Arial" panose="020B0604020202020204" pitchFamily="34" charset="0"/>
              </a:rPr>
              <a:t>Utiliser la bonne concentration </a:t>
            </a:r>
          </a:p>
        </p:txBody>
      </p:sp>
      <p:sp>
        <p:nvSpPr>
          <p:cNvPr id="7" name="Flèche vers le bas 6"/>
          <p:cNvSpPr/>
          <p:nvPr/>
        </p:nvSpPr>
        <p:spPr>
          <a:xfrm flipH="1">
            <a:off x="6065123" y="1900533"/>
            <a:ext cx="348825" cy="5550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CA" sz="1350">
              <a:solidFill>
                <a:srgbClr val="FF0000"/>
              </a:solidFill>
            </a:endParaRPr>
          </a:p>
        </p:txBody>
      </p:sp>
      <p:sp>
        <p:nvSpPr>
          <p:cNvPr id="8" name="Flèche vers le haut 7"/>
          <p:cNvSpPr/>
          <p:nvPr/>
        </p:nvSpPr>
        <p:spPr>
          <a:xfrm>
            <a:off x="6092687" y="3900433"/>
            <a:ext cx="348825" cy="490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CA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 txBox="1">
            <a:spLocks noChangeArrowheads="1"/>
          </p:cNvSpPr>
          <p:nvPr/>
        </p:nvSpPr>
        <p:spPr>
          <a:xfrm>
            <a:off x="1334875" y="219071"/>
            <a:ext cx="6397184" cy="66952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/>
            <a: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</a:br>
            <a:r>
              <a:rPr lang="fr-CA" altLang="fr-FR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L’ordonnance verbale ou téléphonique </a:t>
            </a:r>
            <a: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endParaRPr lang="fr-CA" altLang="fr-FR" sz="2800" u="sng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3071" y="888593"/>
            <a:ext cx="73689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Il faut s’assurer que l’ordonnance respecte notre </a:t>
            </a:r>
            <a:r>
              <a:rPr lang="fr-FR" b="1" dirty="0" smtClean="0">
                <a:solidFill>
                  <a:schemeClr val="accent6"/>
                </a:solidFill>
              </a:rPr>
              <a:t>champ d’exercice </a:t>
            </a:r>
            <a:r>
              <a:rPr lang="fr-FR" dirty="0" smtClean="0"/>
              <a:t>(ex. pas de médicaments IV pour les infirmières auxiliaires)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Il faut inscrire </a:t>
            </a:r>
            <a:r>
              <a:rPr lang="fr-FR" b="1" dirty="0" smtClean="0">
                <a:solidFill>
                  <a:schemeClr val="accent6"/>
                </a:solidFill>
              </a:rPr>
              <a:t>la date</a:t>
            </a:r>
            <a:r>
              <a:rPr lang="fr-FR" b="1" dirty="0" smtClean="0"/>
              <a:t> </a:t>
            </a:r>
            <a:r>
              <a:rPr lang="fr-FR" dirty="0" smtClean="0"/>
              <a:t>de l’examen ou intervention prévue si l’ordonnance concerne cet examen ou intervention (ex. salle d’op prévue le: date)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Lorsque l’ordonnance provient d’une ordonnance collective (ex. acétaminophène à prendre à l’appel de la salle d’op), il est important </a:t>
            </a:r>
            <a:r>
              <a:rPr lang="fr-FR" b="1" dirty="0" smtClean="0">
                <a:solidFill>
                  <a:schemeClr val="accent6"/>
                </a:solidFill>
              </a:rPr>
              <a:t>d’inscrire l’ordonnance complète </a:t>
            </a:r>
            <a:r>
              <a:rPr lang="fr-FR" dirty="0" smtClean="0"/>
              <a:t>soit acétaminophène 975 mg PO x1 à l’appel et pas seulement acétaminophène selon OC-132)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dirty="0"/>
              <a:t>Certains </a:t>
            </a:r>
            <a:r>
              <a:rPr lang="fr-CA" b="1" dirty="0">
                <a:solidFill>
                  <a:schemeClr val="accent6"/>
                </a:solidFill>
              </a:rPr>
              <a:t>symboles et abréviations ne devraient jamais être </a:t>
            </a:r>
            <a:r>
              <a:rPr lang="fr-CA" b="1" dirty="0" smtClean="0">
                <a:solidFill>
                  <a:schemeClr val="accent6"/>
                </a:solidFill>
              </a:rPr>
              <a:t>utilisés </a:t>
            </a:r>
            <a:r>
              <a:rPr lang="fr-CA" dirty="0" smtClean="0"/>
              <a:t>sur une ordonnance. Cette </a:t>
            </a:r>
            <a:r>
              <a:rPr lang="fr-CA" dirty="0"/>
              <a:t>liste de symboles et abréviations se retrouve sur le portail intranet dans la section </a:t>
            </a:r>
            <a:r>
              <a:rPr lang="fr-CA" dirty="0" smtClean="0"/>
              <a:t>pharmacie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Une fois que vous avez rempli le formulaire d’ordonnance suite à une ordonnance verbale ou téléphonique, vous devez aussi </a:t>
            </a:r>
            <a:r>
              <a:rPr lang="fr-FR" b="1" dirty="0" smtClean="0">
                <a:solidFill>
                  <a:schemeClr val="accent6"/>
                </a:solidFill>
              </a:rPr>
              <a:t>documenter l’échange verbal</a:t>
            </a:r>
            <a:r>
              <a:rPr lang="fr-FR" dirty="0" smtClean="0"/>
              <a:t> avec le prescripteur au dossier de l’usager (notes d’évolution)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502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DA5AE-5CAB-470C-973C-4017DF5EC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1114806"/>
            <a:ext cx="5464810" cy="385487"/>
          </a:xfrm>
        </p:spPr>
        <p:txBody>
          <a:bodyPr>
            <a:normAutofit/>
          </a:bodyPr>
          <a:lstStyle/>
          <a:p>
            <a:r>
              <a:rPr lang="fr-CA" sz="3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Histoire de M. Soucis</a:t>
            </a:r>
            <a:endParaRPr lang="fr-CA" sz="3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B208D0-F3E5-4A36-B754-055ADE368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69" y="1710870"/>
            <a:ext cx="7923194" cy="2695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000" dirty="0">
                <a:latin typeface="Arial" panose="020B0604020202020204" pitchFamily="34" charset="0"/>
                <a:cs typeface="Arial" panose="020B0604020202020204" pitchFamily="34" charset="0"/>
              </a:rPr>
              <a:t>Plus tard dans la soirée….</a:t>
            </a:r>
          </a:p>
          <a:p>
            <a:pPr marL="0" indent="0">
              <a:buNone/>
            </a:pPr>
            <a:endParaRPr lang="fr-CA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Vous recevez les résultat </a:t>
            </a:r>
            <a:r>
              <a:rPr lang="fr-CA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de l’HB </a:t>
            </a: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3 heures postopératoire.</a:t>
            </a:r>
          </a:p>
          <a:p>
            <a:pPr marL="0" indent="0">
              <a:buNone/>
            </a:pP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Le résultat est 85 (130 en préopératoire</a:t>
            </a:r>
            <a:r>
              <a:rPr lang="fr-C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fr-CA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Vous décidez d’appeler le chirurgien et vous recevez un ordre </a:t>
            </a:r>
          </a:p>
          <a:p>
            <a:pPr marL="0" indent="0">
              <a:buNone/>
            </a:pP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verbal pour </a:t>
            </a:r>
            <a:r>
              <a:rPr lang="fr-CA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l’administration d’un </a:t>
            </a: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culot globulaire ce soir.</a:t>
            </a:r>
          </a:p>
          <a:p>
            <a:pPr marL="0" indent="0">
              <a:buNone/>
            </a:pPr>
            <a:endParaRPr lang="fr-CA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2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6428" y="1678214"/>
            <a:ext cx="4441370" cy="977900"/>
          </a:xfrm>
        </p:spPr>
        <p:txBody>
          <a:bodyPr>
            <a:normAutofit/>
          </a:bodyPr>
          <a:lstStyle/>
          <a:p>
            <a:r>
              <a:rPr lang="fr-CA" sz="3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 ou OT selon la</a:t>
            </a:r>
            <a:br>
              <a:rPr lang="fr-CA" sz="3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A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3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A" sz="3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3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méthode IDEA</a:t>
            </a:r>
            <a:endParaRPr lang="fr-CA" sz="3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9013" t="13060" r="29170" b="3722"/>
          <a:stretch/>
        </p:blipFill>
        <p:spPr>
          <a:xfrm>
            <a:off x="590550" y="792869"/>
            <a:ext cx="3829050" cy="410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5772" y="4193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5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468923" y="617416"/>
            <a:ext cx="773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Transfusion des produits sanguins</a:t>
            </a:r>
            <a:endParaRPr lang="fr-CA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Image associ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73" y="1422973"/>
            <a:ext cx="2524343" cy="325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79" y="2191494"/>
            <a:ext cx="2291352" cy="1718513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26763134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2659137151"/>
              </p:ext>
            </p:extLst>
          </p:nvPr>
        </p:nvGraphicFramePr>
        <p:xfrm>
          <a:off x="3762338" y="1867877"/>
          <a:ext cx="5144763" cy="226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Rectangle 3"/>
          <p:cNvSpPr/>
          <p:nvPr/>
        </p:nvSpPr>
        <p:spPr>
          <a:xfrm>
            <a:off x="4180917" y="1222216"/>
            <a:ext cx="3754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Ordonnance </a:t>
            </a:r>
            <a:r>
              <a:rPr lang="fr-CA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médicale</a:t>
            </a:r>
          </a:p>
          <a:p>
            <a:r>
              <a:rPr lang="fr-CA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incluant </a:t>
            </a:r>
            <a:r>
              <a:rPr lang="fr-C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consentement </a:t>
            </a:r>
            <a:endParaRPr lang="fr-CA" sz="2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817" y="-10233"/>
            <a:ext cx="6862284" cy="46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Étapes préalables à la transfusion d’un culot globulaire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59085" y="4313464"/>
            <a:ext cx="609600" cy="609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" y="360485"/>
            <a:ext cx="3548329" cy="47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14440" t="11194" r="32078" b="3199"/>
          <a:stretch/>
        </p:blipFill>
        <p:spPr>
          <a:xfrm>
            <a:off x="266725" y="824489"/>
            <a:ext cx="3465576" cy="4160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4074" y="983106"/>
            <a:ext cx="2393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Épreuve pré-transfusionnelle</a:t>
            </a:r>
          </a:p>
          <a:p>
            <a:r>
              <a:rPr lang="fr-C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« Code 50 »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AE23D54-6282-4187-9133-0FCB689B6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3049" y="1040903"/>
            <a:ext cx="1185188" cy="1107153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CCC5538-D3CD-4E6A-89C1-039CD33AB5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88" y="983282"/>
            <a:ext cx="1071038" cy="122239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FDA95EC4-A5A5-4C41-BEA7-DBB1B121D9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0373" y="1049053"/>
            <a:ext cx="1222394" cy="1090855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5584911" y="3047453"/>
            <a:ext cx="157687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50" dirty="0"/>
              <a:t>Valide 72h</a:t>
            </a:r>
          </a:p>
        </p:txBody>
      </p:sp>
      <p:sp>
        <p:nvSpPr>
          <p:cNvPr id="8" name="Ellipse 7"/>
          <p:cNvSpPr/>
          <p:nvPr/>
        </p:nvSpPr>
        <p:spPr>
          <a:xfrm flipV="1">
            <a:off x="5380371" y="2904749"/>
            <a:ext cx="1781414" cy="167582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9" name="Rectangle 8"/>
          <p:cNvSpPr/>
          <p:nvPr/>
        </p:nvSpPr>
        <p:spPr>
          <a:xfrm>
            <a:off x="1164492" y="321990"/>
            <a:ext cx="7784123" cy="408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Étapes préalables à la transfusion d’un culot globulaire</a:t>
            </a: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8077" y="4181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6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86708" y="492369"/>
            <a:ext cx="5212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Étapes préalables à la transfusion d’un culot globulaire</a:t>
            </a:r>
            <a:endParaRPr lang="fr-CA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09784" y="1447033"/>
            <a:ext cx="71667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dirty="0" smtClean="0"/>
              <a:t>Certains départements ont été ciblés pour utiliser le programme </a:t>
            </a:r>
          </a:p>
          <a:p>
            <a:pPr algn="just"/>
            <a:r>
              <a:rPr lang="fr-CA" dirty="0" err="1" smtClean="0"/>
              <a:t>eTRACE</a:t>
            </a:r>
            <a:r>
              <a:rPr lang="fr-CA" dirty="0" smtClean="0"/>
              <a:t> LINE pour les code 50. Informez-vous lors de votre orientation pratique sur l’étage.</a:t>
            </a:r>
          </a:p>
          <a:p>
            <a:endParaRPr lang="fr-CA" dirty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93" y="2696308"/>
            <a:ext cx="2994599" cy="2002186"/>
          </a:xfrm>
          <a:prstGeom prst="rect">
            <a:avLst/>
          </a:prstGeom>
        </p:spPr>
      </p:pic>
      <p:sp>
        <p:nvSpPr>
          <p:cNvPr id="5" name="Pensées 4"/>
          <p:cNvSpPr/>
          <p:nvPr/>
        </p:nvSpPr>
        <p:spPr>
          <a:xfrm>
            <a:off x="1008184" y="2523914"/>
            <a:ext cx="2743201" cy="2032000"/>
          </a:xfrm>
          <a:prstGeom prst="cloudCallout">
            <a:avLst>
              <a:gd name="adj1" fmla="val 98261"/>
              <a:gd name="adj2" fmla="val 633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1344247" y="2878194"/>
            <a:ext cx="2508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smtClean="0"/>
              <a:t>Une guide est disponible auprès de votre gestionnaire ou votre conseillère en soins infirmiers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8584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GMA1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+1XUoNO+zrLHPLJcSGOKOGMszMFZj+ik1X/tof8AQJ1X/wABv/r1Hr3/ACHPD3/X7J/6TTVdu9QjtvOaQBY4V3SOzYAHrWr5YxV1v/mzFOUpPXb/ACRW/tof9AnVf/Ab/wCvR/bQ/wCgTqv/AIDf/Xqjc+NfD1tdm1n1WxjnUhTG0/IJ3e3+y35Gkj8aaBIzrHqdixSPzWAn6JkLu6dMkD8annh2/Erln/MX/wC2h/0CdV/8Bv8A69H9tD/oE6r/AOA3/wBesg/EHwuIFn/tnTvKcEq32jggAk9vQH8qszeMdFh8/wA2+s0MEfmS5nHyLgHJ46YIo5odg5Z/zF7+2h/0CdV/8Bv/AK9H9tD/AKBOq/8AgN/9esy18caDdTCG21CylkJKhVuBkkHBHT1qF/iH4bSQxtqlgGG7I+0j+EAt27Bh+dHPDsHLP+Y2f7aH/QJ1X/wG/wDr0f20P+gTqv8A4Df/AF6y28daEshja+sw4CEj7QMgOAy9u4IP40lz470G2vGs576zjuFYKYzcDIJ3YHT/AGW/I0c8Owcs/wCY1f7aH/QJ1X/wG/8Ar0f20P8AoE6r/wCA3/16tLc3TKGWzyCMj96KPPvP+fEf9/hT5odg5Z/zFX+2h/0CdV/8Bv8A69H9tD/oE6r/AOA3/wBerX2i9z/x4jH/AF2FNt7qaeMSeWsQPQE7jS5odg5Z/wAxX/tof9AnVf8AwG/+vR/bQ/6BOq/+A3/16lu76a2Clo4mUnG5pAgH1zUY1SXci+Va5k+4Pta5b6etHNDsHLP+YT+2h/0CdV/8Bv8A69H9tD/oE6r/AOA3/wBej+1ZDnCWfynDf6WvHOKkW/uGZlENsWXO4C5GRjrnjtT5odg5Z/zEf9tD/oE6r/4Df/Xo/tof9AnVf/Ab/wCvUyXd3I5WO3t2IAJAuASAeh6U77VdeZ5fkW4b08/n8sUc0Owcs/5iv/bQ/wCgTqv/AIDf/Xo/tof9AnVf/Ab/AOvVoT3e8xmCAPjO3zucevShZ7pmZVhgJX7wE3IPvxRzQ7Byz/mKv9tD/oE6r/4Df/Xo/tof9AnVf/Ab/wCvVpZ7pnZFhgLLjcBNyM+vFRzX0kMqRTfZI5H+4j3ABb6DHNHNDsHLP+Yh/tof9AnVf/Ab/wCvR/bQ/wCgTqv/AIDf/Xqb7ZPs37bTZkDd9o4yenanyT3ca7pIbdBkDLTYGfyo5odg5Z/zFb+2h/0CdV/8Bv8A69H9tD/oE6r/AOA3/wBerUk93Ghkkht0QDJZpsAfpR5t9jd9ngx6+af8KOaHYOWf8xV/tof9AnVf/Ab/AOvR/bQ/6BOq/wDgN/8AXqS31CS4cCBbWZf4mjn3BfyFWJ5biOMssSSY6jdijmh2Dln/ADFP+2h/0CdV/wDAb/69H9tD/oE6r/4Df/XqzDc3E8Ykhjt5FzjKy55/Knh73vbw/wDfw/4Uc0Owcs/5in/bQ/6BOq/+A3/16P7aH/QJ1X/wG/8Ar1cMl7ji3i/7+H/CgPe/88If+/h/wo5odg5Z/wAxT/tof9AnVf8AwG/+vR/bQ/6BOq/+A3/16ub73/nhD/38P+FJ5l9/z7w/9/T/AIUc0Owcs/5ip/bQ/wCgTqv/AIDf/Xo/tof9AnVf/Ab/AOvUGu+IYNDELarJb2yTMVRmdiCQM44Xiq1z4w0uC3juGvLMwyOY1ZZGb5h1BwOKOaHYOWf8xof20P8AoE6r/wCA3/16P7aH/QJ1X/wG/wDr1jxeO9FldI0vLcuxAA+fv/wGpj4z0pYVla6t0RioG4sMlm2gfd65BFHNDsHLP+Y0v7aH/QJ1X/wG/wDr0f20P+gTqv8A4Df/AF6m0++e/tFubVI3jYkA7iOQcHqPUVYDXX/PGL/vs/4Uc0Owcs/5ij/bQ/6BOq/+A3/16P7aH/QJ1X/wG/8Ar1cmnuIk3NChHs//ANarIOQDRzQ7Byz/AJjK/tof9AnVf/Ab/wCvVvSr+DUrMXVuJFTzHjKyIVZWRijAj2KmqHh3ULm+vdWinZStrd+VFgYwu0Hn86PB/wDyDLn/ALCV7/6Uy0k4TpuUV1/zKnCdKrySfT/L/M2aKKyn1h2vru1tdJvrs2sixyvG0SruKK+BvcE8OvalGLlsEpKO5q0Vmf2nff8AQvan/wB/Lf8A+O0f2nff9C9qf/fy3/8AjtP2b8vvRPtF5/czTorM/tO+/wChe1P/AL+W/wD8do/tO+/6F7U/+/lv/wDHaPZvy+9B7Ref3M06KzP7Tvv+he1P/v5b/wDx2j+077/oXtT/AO/lv/8AHaPZvy+9B7Ref3M06KzP7Tvv+he1P/v5b/8Ax2j+077/AKF7U/8Av5b/APx2j2b8vvQe0Xn9zNOisz+077/oXtT/AO/lv/8AHaP7Tvv+he1P/v5b/wDx2j2b8vvQe0Xn9zNOisz+077/AKF7U/8Av5b/APx2j+077/oXtT/7+W//AMdo9m/L70HtF5/czTorM/tO+/6F7U/+/lv/APHaP7Tvv+he1P8A7+W//wAdo9m/L70HtF5/czTorM/tO+/6F7U/+/lv/wDHaP7Tvv8AoXtT/wC/lv8A/HaPZvy+9B7Ref3M06KzP7Tvv+he1P8A7+W//wAdo/tO+/6F7U/+/lv/APHaPZvy+9B7Ref3M06KzP7Tvv8AoXtT/wC/lv8A/HaP7Tvv+he1P/v5b/8Ax2j2b8vvQe0Xn9zNOisz+077/oXtT/7+W/8A8do/tO+/6F7U/wDv5b//AB2j2b8vvQe0Xn9zNOisz+077/oXtT/7+W//AMdo/tO+/wChe1P/AL+W/wD8do9m/L70HtF5/czTorM/tO+/6F7U/wDv5b//AB2j+077/oXtT/7+W/8A8do9m/L70HtF5/czTorM/tO+/wChe1P/AL+W/wD8do/tO+/6F7U/+/lv/wDHaPZvy+9B7Ref3M06KzP7Tvv+he1P/v5b/wDx2j+077/oXtT/AO/lv/8AHaPZvy+9B7Ref3M06KzP7Tvv+he1P/v5b/8Ax2j+077/AKF7U/8Av5b/APx2j2b8vvQe0Xn9zNOisz+077/oXtT/AO/lv/8AHaP7Tvv+he1P/v5b/wDx2j2b8vvQe0Xn9zNOisz+077/AKF7U/8Av5b/APx2j+077/oXtT/7+W//AMdo9m/L70HtF5/czTorM/tO+/6F7U/+/lv/APHaP7Tvv+he1P8A7+W//wAdo9m/L70HtF5/czTorM/tO+/6F7U/+/lv/wDHaP7Tvv8AoXtT/wC/lv8A/HaPZvy+9B7Ref3M06KzP7Tvv+he1P8A7+W//wAdo/tO+/6F7U/+/lv/APHaPZvy+9B7Ref3M06KzP7Tvv8AoXtT/wC/lv8A/HaP7Tvv+he1P/v5b/8Ax2j2b8vvQe0Xn9zNOisz+077/oXtT/7+W/8A8do/tO+/6F7U/wDv5b//AB2j2b8vvQe0Xn9zNOisz+077/oXtT/7+W//AMdo/tO+/wChe1P/AL+W/wD8do9m/L70HtF5/czTorM/tO+/6F7U/wDv5b//AB2j+077/oXtT/7+W/8A8do9m/L70HtF5/czTorM/tO+/wChe1P/AL+W/wD8do/tO+/6F7U/+/lv/wDHaPZvy+9B7Ref3M06KzP7Tvv+he1P/v5b/wDx2j+077/oXtT/AO/lv/8AHaPZvy+9B7Ref3M06KzP7Tvv+he1P/v5b/8Ax2j+077/AKF7U/8Av5b/APx2j2b8vvQe0Xn9zNOisz+077/oXtT/AO/lv/8AHasaRfxanp8d7DHJGrlhskA3KVYqQcEjqD0NDg0rjU03Yt0UUVBZja9/yHPD3/X7J/6TTVU8Y7ToethjtH2bk/gKt69/yHPD3/X7J/6TTVLqdhDqcV9YSMyC4h8tmXqAa0qfDH0/VmVP4pev6I+bPGUcB8fXJa6AP2hPl2H0ual0iOAXl9i6yf7HAxsPT7RHzXrOq/CLSdQ1t9Vk1S8SR5FcqqrgEeZ/8cP5Cn2vwl0m3mmkXU7xjLafZTlV4Xer56dcqKwszSx8+yJbf8I1Yj7Xx5U3Pln/AJ4yV2viGOHd4lzcEZ0vn5DwPKj5rvf+FIaH/Z0Nl/a+obIgwDbUydysvp/tGti9+F2lXR1AvqF2Pttr9mfAX5V2Bcjjr8tFmFjxfwMkI8Q2+253f6TLxsP/AD1NYd5Hb/2nMftXO27/AOWZ/wCeUNe+aP8ACXSNMvUuotSvXZJGkAYLjJbd6VSl+CehyXLzHVtQBbzeMJj51RT2/wBgfnRYLHmF2lv/AGvcf6R/yxsP4D/z7xUzxYkB+IVyWuCD9qj48sn/AJ+a9fk+EujyXDzHUr3c8cMZGF6RRqg7dwoo1P4SaPf65Jq0mpXySvIshRQu3I8z2/6aH8hRZhY76z/49Ief+Wa/yqfNNhiEcSRgkhVC/kKdirGBxWfutoZXhW9gXaCxjdxlB+fStArXK6r4B8P6lq9zql1HcG4uQRJtmKj7oXjHsBSYEviTTdI8RaX/AGfe6pGsUrow8mZQW2sDjPfOMVk6h4P8NXVw80WsLBbziKN41kjb/VncoR2yyH1weaut8OvDb3X2uaG4lud+/wA1ped24HOBx2Hamr8N/DamBtt0XgK+Wxl5AUYA6Y6H60WEYEnw08HNbSQ/23LsfCzZuEOSJTIMZ+7z6elT2Xwx8M24kRtavppHSUSu1yFdmmQKXYrgknbn0JrWf4aeFju229whaQSMRL95gWIPPuxqwfAOgm5lus3q3MpVnmFwdxKEFPb5SoxxRYDAu/h/psaFrXxVdW0k+xFd5l+dVZcrxjcPlwB0GTT/APhBtBE6TnxVdG4g5EjXKEp8rr36D5+PTArornwRodxZWdnItx5VokkaYl5ZZG3OGPfJFRX3gDw3eXd5cS20g+2IqTIj4QhcY4xx0FFgKPh/wvouhtdSnxLcTySW0lq0k10u6NWbJwexB6elULPwDodveLJH4qvvNSdJZFW6Vd5CqBuA74Uc+59a0l+GHhNbR7Zbe5CPyxM5LE5yTk9+OtSv8N/C8lxJNJBcsZAoYGc4OOmcdfqaAK3iDwrout39zfx+Jri0a6kSST7NcIATGuBg9eBzV3WNA0i48RNqUmsLb3DRRrPGxibKRkspG8Ep1OSMZqO4+HHhi5Q/aYbmVyu0SGchgMAcEYxwoH0zmrWteB9B1i6nuL6O4czqodVlIXIQoD9dpIoGczJ8O/DYtxOvia9ihkeMlxdKFdkUgc9zg59iM1oa/wCFdA1iZJrjxRdhbYqWU3quFKuGB5+6cjFbI8FaA2mWemz2zXNrZytJFHK+Rkgg5x1GCeKqr8O/C8c7T29rLbys/mb45SCGDbgR24J+lAGfa+EtBj0S80eTxTezx3Sl3Ml+CdpHXHQ9M5/GprLw1o2l3d/PP4qvGF1xJHJeKqr17dP4sc+1WF+HPhgKyGC5aN/vIZzhmww3fXDH25qxD4F8PoZmeO4nknx5skspZmwysP1VfyoAj8HaDpfhWFtOsdVExnPmJDK6g7cfwgdv0rca8tpIwEvrRVkUkMJQcjOMj8eKzdc8H6NrGqJqV0twtykRiVoZSmFwR256E1n/APCtfCWyJFsplSE/uVFw37sbgxC89CRyOhoA0PClnpWjRXUFvrK3bTXDSP5k6naxHIAHA6Z/OthNQsJG2pfWzH0Eqnvj1rml+Hnh1CWj+3I4ACMty2Y1AYYX2wzD8aIfhz4VhuYriOzlWWKRZEYTNkFSCB9MgZFMDrqKKKACiiigDJ8XzG18NahexxxPNb27yR+YgYAgZ6GvF5/iDr0fngRaZ+7wy/6GvBLMP5Cvd9Rs4NQsJ7G5UtDOhjkAOMqRzXKv8NfCbb91lMd/3v37epP8yaAOF0bxpq1zdrHJBp23ypm4tFHKbdv/AKEax/DXxK8R3sVqtwunYa+jgIW0UAIV3cfjXrdr4B8NW0vmw2soba65MrHhsZ/kKqWHwx8IWQQW9jMuyZZlzOx+cDAP5UgOxjVVXCKFHXAGKdRRTAralxbH6irCfcX6Cq+o/wDHsfqKsR/cX6CgDnPB3/IT8Q/9hA/+girfg/8A5Blz/wBhK9/9KZaqeDf+Qn4h/wCwgf8A0EVb8H/8gy5/7CV7/wClMtLD/wAB+v8AmbY7/el6fpE2axtA/wCQx4h/6/0/9JYK2axtA/5DHiH/AK/0/wDSWCtYfDL0/VHJU+KPr+jOP1z4ozW3jHU/Dei+GJ9Xn0yLfcEXaROxK5CxowzJ1HTn0B79VZeKLOPwzYax4jMPh17qMM1vfTCMxMeqEtjJH0rzD4neCvFfiPX9dmbwhpepROqR6TfLdpbXEB2/fYjmQA/wt7Ypt58OvG9vqPhTWZb+bVrjTLA2tysFzGs0bZbDRtOrI3DBSSATtr2XhcHOnC0lF9dfK/ey17pW8zxlisZCpP3XJX00tbW3a707N38j2OLV9Km0s6rFqVm9gF3G5WZTFj13ZxWWPHHg9reWeLxNpEyQxPK/lXaOQq/eOAe1eXar8KtZvvh/qOn6fFcWN3caol+bO+v45UmwGBB8pFVN24HAyPlHStvQ/Ceq6jrVxd6l8PvDnh+L+zJLRHiuPNkdmXHRMJt/3hketYPB4VRcvaXt5ry89b+XY3WMxUpKPs7X8n5+WlvPuaVr8W9BvvA154lsfs5lhmMUVjc30cEshz8uSxwpYBmA54Brq4/E2kw+HbDWtXvrLS4byCOUefdJsBZQ20PnDYz1HWvGLLwD4yt/gzf+Dn8H2Emoy3K7LsXsO4rvLeZyOwG0DOcOenStC48EeMJJPBeuT+G7DUJNC08afcaNc3qFX2qVEytgpk5Bwem0da6KuDwbbUZpLmfVO6tp1tq+r26nPSxuNSTlBt8q+y1Z316Xdl0W/Q9buPE3hy30qLVpte0yPT5X8uO5a6QRM2CdobOCcA8e1JpXifw3qt59j0zXtMvbnZv8qC6R32+uAc4rx1Phz4stfh74ns10OwmvdfvhJBpsVygi05fmPmBm4LDhcLjg9e1Gi+B/F+k+IPBOtWng+0ifSbRrbUI4r2FDITlfMLD7xIbdjn0zWTwGF5ZWq6621Xa/fvoarMMVzRvS00vo+9u3bWx7L4r1DUNK0K51DTNLGp3EK7vs5uBDuUfeO4gjgZPvWR8PPGlv4q8Dx+Kri3TSoCZfMWScMsaoxBYtgDHGelanjJtUXw3eLo+mDUryWMxpAbhYchuCdzccA5x3xXBfCbQfFOg/DC+8M6z4ZtmmhjlNvHJeRyR3hkLNsYD7o5A5POa5aVKlLDOUrc3Muutuul/TodVWrVjilGN+XlfTS/TW3r1PRI9Vhv8AQpNU0GS31ZTE7W3kzrsndcgKH5AywxntXC/Dn4l6t4w8RXuljwkLKHTpDHf3B1JX8hvnxhdo3ZKEcHjrXSeDYtT03wHGjeGLHS9QhjmZNKs5lEO/cxVQ44G7gk9ixry7wD4L8eWNx4ws9Q0OOwh8UJJ/pi6hG5s2KylflXl+ZAOMY61vQo4dwrKVrr4W3567PWy1MMRXxCnRcb2fxJLy03Ttd6enbc67xz8V7Hw/f2UWl21jrttPOttNNbamm63lY4CsgDHpznj0rt9Z8QaForRrrGsafp7SfcFzcLGW+mTzXz/ffDXxw3hXQtJt/BWjxXWj3fmPeQ30YkvFznnIGB9ST04FdTq3grxfJ4+vvFRs7qeHVbFI5La0vLYS2rbQGiJnRkZODyuK6KuCwdoqM0rXvqtdVbq0tNfw3OeljsZeTlBu9raPTR36Juz0/HY9S1LxR4b01bdtQ17TLRbld8BmukUSr6rk8jntUaeLfDEmn3t/Br2m3FvYoXuXhuUcRD3weK8e8YfDfxFJ8PNF8N6J4aM7QXTXUj3WpwyPbLk/uQ21Mq2c8cD3rS0bwV4ktviFq1+PCdla6PrWlpayxrdReXav5S5ygHzgOMcAetZfUcLyc3tNdeq6NefVbehr9exftOX2emnSXVenR7+p1Fp8V9BvvAl34nsWtjJDI0cdjcXscMjtuYIGLHCFgpYA9h3qHxl8WLDw5oOhXb2MVxqGsIkkdoL+NViVh955eVC5ON3Tg+lcVYeA/GNt8Fr7wc/g+wk1J7gBLkXsW51LM3mZI428KBnOGPTpTdb8HeOb7SvA8DeB7SWTw6UNwH1GA/aVQr+7OegIUnuBurpjhMD7TdcvM/tLa2nXa/zOWWMx3s9nzcq+y9769N7fI9D8LfEKXWPFVt4fuNItbSeS1aabZq0M7QuP+WZRfmJxg5966C88YeE7K7ltLvxLpEFxFnzIpLyNWT6gnivNZvCvi6T42J4ot/DEFlprWxsnkivYgyhlKmbAwSRnpjJ29ax9G+HPijS9Cn8L3PgXw3rYkvTN/bF1d7dyE5+YDEmceh/A98ZYPCSalzpaLRNdb31b6djeOMxcE48jer1afS1tEuuup7LqPizwvptyttqHiLSrWdgGEc12iNg9DgnvWR47+Inh/wAIvpkN7cJLNqUiCIJKoVYyQDKzHogz174rz/xz4H8b6lqfiSKOz+1WV7bpHp32S9jt4owo5WZWG6Q8cE5+o7VNT8A+Mr7wX4Lhk8M2b6h4eudk9vJexE3MA2kfP0AJBG05x70qOBwnuSnUTvurrtf89GOtjsZ78YU2rbOz72/LVHpzeOLKTx7YeF7AWd6l1btNJcxahFuiIUuq+Vnc2VAOR2Oa1p/E/hu31QaXPr2lxX5O37M90gkz6bc5zXmmp+HPFz/GnRPF1n4PtYbCxtltphHfRLv3Iys+MA/J5mMY5CDpnjmJ/hX4vi8P6r4UXw9o9+99qH2iPxDLcqJY0yDypG/PB6HuetCwWFly3qJaK+q3u79eitp16dQeOxcOa1NvV20e1la2nV316deh7fqHizwvp1/Jp9/4i0q1u4gDJBNdojpkbhkE5HBBrQ0rUtP1azW90u+tr22YkLLBKHQkdeRxXj3iHwP4kn+JfhzUR4WtNW0zSbaO1ubme6iBvTsAMrK3OVJ4ByTtHNbvwH8O+JPCltrGk6zo8draS3r3VtOl0jhg2AE2L93AGc++K562DoRoc8Kl5WTtdf8AD9n8zoo4zESr8k6do3avZ+Xy7r5HU+N/F1j4csZhFLYXWqrH5kWnS3yQSTKOTjd7AnpzjFReBfGln4i8B23i29SHSLabzN4muAVjCyMnLkAc7c/jXnniDwB4ni8beKtQt/D2leIrbXoCtvcXdwqNZNjphgTx2246DkVmQ/Djxxd/DDRNBuLCKzutC1FrgQG9jZb5GcuSDhlRlJwAwIOSfaumODwjoxXtFdtXd+jTvpfvZbeexzSxuMVaT9m7JOyt1TVne3VXej8tz3HRtZ0jWoXm0jVLPUI0O12tplkCn0ODxXK+M/Hl54b8a6JoMugedaavMsMN6LwLhiQG/d7SeMjuM5qj8PPCl/ZeNL7xJqFlqtpPPbLC7XV/bSef06xwRqvGOGLZ9qz/AIwaH4w1nxr4b1DQ/Dsd7aaLOLkyNfxxGZiRlMNyuNvXnrXPRw+HWJ5JNONnu7a273XX/hjorYjEPDc8U1K62V9L9rPp/wAOdOvjZofHupeHNU0xdPsrKw+3DUpbpdjpuVeVx8gyx5J/hNaJ8a+D1toro+KNGEEztHHJ9tj2uy4yAc8kbh+YrVl0+ymS432VsWul2z5iU+YMYw3HzfjXzne/DDx+vgyTwzD4csJvJ1dr2G8F9GGZCMbVU/dHAJyR24p4WhhcT8UuS1uq17vXzFisRisN8Mee9+j07LTyPoHVPEnh7Sp47fU9c02ymkXciT3KIzL6gE9Kbd+KPDdnY299da/pkFrcrugmkukVJR6qSeR9K8r8YeD/ABVq2utrFn4durC6uNKjhuJLXU4G8yQDBikjk+V0GByMZ96kuPCHj5bfwnHPbWsttY2bw3tvpU0dpKrndt2uQPlAK5C8cHg5prA4fli3UV+uq7fP0E8dieaSVN26aPuvT10PWrfWNJuNLOq2+p2ctgAWNykymIAdTuzis0eNfB7eRt8UaMfPO2HF7H+8OcYHPPPFeGjwH4s074UeJdD1mG00e3+1jUY7ubUEMcgBA8ptvTPBz3OBgVB4Wez1/wCNfhJIdF0K3jt7F1nj0yZLmMFYnAkcqNobdtx1I4yc10Ryqi1OSndRvtbZK/4/gc0s2rpwi6dnK29927P7vxPoK48TeHLfVBpdxr2mRXxIUWz3SCTJ7bSc5ovPE/hyz1KTTbvXtMt72Jd8lvJdIsiLt3ZKk5Axz9K8Vs/hf4mtdK1Xw/qVlf6rbXl8bjz7XULWGOXJBDOZI2lVxjsT/jZ8eeAPEereP9Gvl8IRappOmW0dvOZdSiR74BfvOcA8cDkc7fes1gMLz8vtdLPW68rbvrtb8dzV5hi+Tm9lrdaWfnfZdN7/AIbHuVldW17aRXdnPHcW8yB4pY2DK6noQRwRUtc1pba/ZeKP7Ft/D1ja+Fbe2Vba6inAYMFGEEY6Acj8K6WvJqQ5Xo9H/WvmevTnzLVar+tPIKKKKzNAooooAKKKKACiiigAooooAKKKKACiiigAooooAKxfBH/IuRf9d7j/ANHPW1WL4I/5FyL/AK73H/o561X8N+q/Uyf8Vej/AENqiiisjU5/W12634fwWz9sl5yf+faar8hlENzdJ5jyIDhI8ZfA4Az3NVNdjUa54e64+2y8E/8ATtNWhciQWl79nmSCXadkjfdQ7eCfpVzXux9P1ZlT+KXr+iMiHVLuSK4Y6dq8ckUbOEdF+cj+EH1NRwa1dPFubS9aVgCSPKXHHvUMKeKyqPaa/pV1AQ213TO4nGOV44qVz4pwpbV9IR1GXAX5fr644NZmpHHr100TyNoviEFMZXyV5z6c81bsNUku5/KNnrFt8xXdNAApx3z6UGHxZhWF7p7A54WM8cHB9+cZ/SpFg8UNabWvLNLjevzeXlSNvzYH15oAt6hHNa2klwst3OUGfLjxuP0rFfWrlZGX+z9XYA4zsGP5du9Wlt/GOJM6hpg5Pl/uW/DNIlv4wSBx/aGnPK5BDGI4TjkAd+aAKi61ckH/AIl2sDgn5kH5dOtMXXrkyFW0vW0GPvNGMdPYVopb+LsgNqGm45yfJJ7cD86jubXxkw2xanpqAqct5B3A+3agRqWlvLNbRzNcXMZdQ2xtuV9ulS/Y3/5/J/0/wrDaHxhFG7Sanpm1UJDmIgAju3tjPpSi41y6son0/VtJdjK5Z2O9WT+EDHfrTGbf2N/+fy4/Mf4Un2F/+f25/Mf4VgTv4j3GaPxBo4gDlcsgxnpg81JFJ4j887NY0eeJmKxjbhj1wMg9f8KANv7C2f8Aj9ufzH+FJ9gb/n+uv++l/wAKyjb+LhImdQ09k43BYSpzjn8M/pV7SY9aRW/tKe3kb5OY1wO+7H6frQBY+wtj/j9uv++l/wAKPsLZ/wCP26/76H+FXKKAKf2Fv+f26/76H+FH2Fv+f66/76H+FJrd9Jp+ntdRWct24YARR9Tk4z+FYn/CXOGCt4a10fLlsW2cHjgc89f0oA3DYt/z+3X/AH0P8KGsmCk/bbrp/eH+FZVh4oW7uoYP7I1KLzJAm+SLCjJI6+oxyK6B/uN9DQBnwWczwo51C5ywB/h/wqT7DL/z/wBx+n+FWLP/AI9Iv9wfyqWgCj9gl/6CFz/47/hSHT5f+ghdf+O/4VfooAo/YJP+ghc/p/hR9gk/5/7n8x/hV6igCj9hk/5/7n9P8KBYSf8AP/c/mP8ACr1FAFH7BL/z/wBz+n+FL9hkzn7dc/p/hV2igCl9hl/5/wC4/T/CkFhIP+X+5/T/AAq9WL461K60jwnqGpWTKtxBFuQsuRnIHSgCTUgun2bXVxfXexSB8uCSScAfmayv7e0IqC/iCWIltu1+CDnGDxXlkvxN8Uyw3Cyy2bqqyfK1spBw7AZz9BVa6+I3iFYrlhHppMdkJVzZp94Z/wAKVwPXP7f0AAZ8SMA3AJPX9K2YbMzRLLHqFyUcBlPA4P4V4nd/EDXorTSnRNOzcTKH/wBETHKKTj05JrX8YfELxJpb3K2c9uoj8jbmEH74bP8AIUAesjT3z/x/XB/EUfYH/wCf24/MVLpU0lxpdpcS4MkkKO2B3KgmrNMCn9if/n8n/MUCxb/n8n/MVcooAzbu2aNV/wBIlcEngn2NaK8KB7VBejKLx6/yNWB0FAHN+Dv+Qp4h/wCv/wD9kFW/B/8AyDLn/sJXv/pTLVXwf/yFPEH/AF//APsgq14P/wCQZc/9hK9/9KZaWH/gP1/zNcd/vS9P0ibNY2gf8hjxD/1/p/6SwVs1jaB/yGPEP/X+n/pLBWsPhl6fqjlqfFH1/RmZceKtSu9b1DS/Degrqf8AZrCO7uJ7wW8QlKhvLT5WLMAeeAB60yx+Ifh46eLjV5m0a4W6eymt7oZMc6Yym5cqeoIOec8VLe+ErqPWb3VfD+v3OjS6gQ15EII5opHAADhWHytgYJBwfSqU3w+VNPsbWw1y6gkg1L+07m4miSaW7uM53OTgDvwBjGPSu1LCNJPTbvfbW+632sjibxibaV9+1t9LbPbe7Ok0/X9I1DRX1myvUnsY9++VVb5dn3gVxnIx0xmqGn+OPCuoXFhb2esRzS6hu+yKsb/vdpw2OOxFWPC+gtocmqYvnuYr6+kvFRowvlM/LAEdRn1rC8AeGJ7HX9X16+spbIzzuthZSTrKLWJiGkK7chfMkyxAPHFZKGHtN3em2u/4f19xq54i8FZa76bee/Xp8vM2dW8YeG9K1X+y9Q1SOC92qwhKOWIPQjA569uneix8ZeGL68ltLTWbaaaMOxC5IcJy2w4w+MHO3NVtU8K3F/4zt/EDay6Qw2z2v2P7MpDRvjeN/UEkDntWX4c+HFvot7YMurTXFjpshks7aS2j3RnBABkxk4BPIwfeqUMLyXcnzW/H7v67kupi/aWUVy3/AA+/1+7bUtaf8TPBt3p1tetqn2ZboOYUmhcM208gDHJ74HNaK+NPCrapHpg1q2+1SMqKhyBvYZCFsYDH+6Tn2rCtfh9e2p0SODxRMINFneW1jayjPDZG0nv8rEZ981NP8PY5Wmsv7cu10Oe++3S6d5SHMu/zCBLjcFLAHHXtmrlTwV9JO3/B/wAPb/h0RGpjraxV/wDgf4u//DM14/GnhiQQbdWjPn3EltF+7f5pY/vp04IqKLx74RlgtJo9aiMd5O1vbt5bgPIuNy/d7ZGc/wBKyrz4f3MmqNdW3ia6t7cat/a0dt9ljYLMfvZY8kHJwO2e9Xv+EE0tvEN/qc088lvdxSqtkTiKGSZQs0idwzqMH0y3qalwwa+0/wCum39WfkUp4x/ZX9dd/wCrrzNHSfF3hvVrt7XTtXt7iZFZ9q5+dR1KEjDgeq5rT029ttRsYb6zk8y3mXdG+0rkfQgEVx/hn4fJot9ZTf2zLdQ6cjJYxvaxBowV2/M+MnA9Nue9dhpsN1BYQw3l39suEXEk/liPzD67RwKxxEaMX+6d/wCvRf13N8POvJfvY2f/AA3m/P8A4BYooormOkKKKKACiiigAooooAKKKKACiiigAooooAKKKKACiiigAooooAKKKKAGTww3ELQzxJLE4wyOoZSPcGq+n6XpmnFjp+nWdoX+8YIFTP1wKt0U1JpWuJxTd7BRRRSGFFFFABRRRQAUUUUAFFFFABRRRQAUUUUAFFFFABRRRQAUUUUAFYvgj/kXIv8Arvcf+jnrarF8Ef8AIuRf9d7j/wBHPWq/hv1X6mT/AIq9H+htUUUVkamNr3/Ic8Pf9fsn/pNNWmiKxnVwCrHBHtiszXv+Q54e/wCv2T/0mmrTt/8AWzf7/wDQVpU+GPp+rMqfxS9f0RhT+CfDs86yyWbnYFCoJWCgKCAMA+9Nj8C+GI1VYtPKBclQJW+UkEEjn0JFdLRWdjUbDGkMKRRjCIoVR6AU6iigAooooAKKK4/4pTXa22gWdrfXdkt9rdvazyW0pjkMbK5IDDkdBWlGn7SajczrVPZwcrHWXMMVzbyW86B4pUKOp6FSMEVkS+EvDcoUNpFsAoAG0FenTpVH/hCof+hl8U/+DaSj/hCof+hl8U/+DaSr9nS/n/Az9pV/k/EsL4K8LqnljR4dnPylmxz14zUtj4S0CyuYrq2sFjmiK7XDtn5c7R16DJrE8QeFBZaDqN5B4m8UCWC1llQnVZCAyoSP1Fb/AIIubi98F6HeXUrS3E+nW8ssjdWZo1JJ+pNE6MVDni762CFWTnySjZ2ubFFFFYHQFFFFABRRRQAUj/cP0paST/Vt9DQAy1/49o/90VJXM63d+J7dbL+w9OguoDEpkLsAxbI+XkjAxk55qvc6l40On25g0aJLrMn2jOGXIz5YUbhweMnPHpQB11FcNZ6n8RvtkhvNBsPs4kXAily2zcM4y3J25PbkVO2p+Ov7IvP+JJbDUP3ZtQGBjwT84b5uoFAHZUVyWrXXjlLfTG0ywsZXMZa+807cNuXAUZ9Cx/CoYtR8ercBptFtHh8z96qsAyruIwnzfN8uDk4oA7OiuDl1L4lLGduhWDSmE4USDaG2ZBJ3Z+9xjH41cu77x2vh+JrbS7OTUtw8zc2FxzwFz9Oc/hSuB2FFcZNqXxBaWbyNA09I28sW/mXGSCCPM34PQgnGOmOadpmoePJNRsxf6JaQ2zuBOI5QxRTnJzu6jjgDmmB2NZPjGxh1Lwxf2VzdC0hkiO+YjOwDknH4ViPqHjZ7q7mTT7WGzgSUojIWkkcMQijB5BAU5966mNftenql7AmZYgJojyMkcr70AeKDwh4RKyD/AITRMyK/H2Y5G5ycYz156daSXwV4TmguivjMFTaCN2W2J2qc/N1/2ufSvW/+EV8OYA/sWy4Xb/qh0/z3obwr4cYEHRrPB28CMD7vSlYDyy78IeE2NhYnxnF5trcrGAsO4tIEUbeD1xj86v634V8O660hXxMY2nAZVFqxbEG4MQDyfvfpXo58NeH/ADxP/Y9kJQ4kDiEA7h3+vAqy+k6a0UUTWMBSJWSMbfuq3UD0zRYA0KS2l0azazuBcW/kqscoGA4Axn9Ku1FZ21vZ2yW1rCkMMYwiIMACpaYBRRRQBDdfdUe5/lUw6VWv22qnuT/I1ZHQUAc34O/5CniH/r//APZBVvwf/wAgy5/7CV7/AOlMtVPB3/IU8Qf9f5/9BFW/B/8AyDLn/sJXv/pTLSw/8B+v+Zrjv96Xp+kTZrG0D/kMeIf+v9P/AElgrZrG0D/kMeIf+v8AT/0lgrWHwy9P1Ry1Pij6/oytpmreI5/G2o6Vd+Hfs2jQRBrbUfPB89uONvbqfpj3roqKKU5KTVlb+tyoRcU7u/8AWxS1+drXQtQuVuRatFaySCcpvERCk7to646474rx/wAO+K59Emj1LUNT1PVc6PNeRxQaot3b3ZUKTIQVV4Dz0KlQCR1BFe1TJHJC8cyo8TKVdXGVKkcgg9qwvD114Lkvp4vD9xoD3cikTLYtEZGC9dwTkgZ7+tdeFqxhTkpQv/X9f1qceKoynUi4z5f67f1+hysvxB1e2S8hmt9AnuU0t9SgktL9pIVVSMpKdoKkg/KRwTxWv4I8XajrGrJp+q2mnW7XOmRalbG1uTJlHZlKtkD5gR24rootA0KK1ntYtF01Le4IM8S2qBJSDkbhjB59akttJ0q1lhmttMsoZIIzFC8cCqY0JyVUgcDJPAonWw7i1GFn3CnQxKmnKd12OD13x9remavr8IsNGms9FkgaZheMJXilIHC7cBlzzk4p+tfEW7s7jVLq3s9LfT9LvBaSwS3pW8nJ2/NFHtIIO4bQT8wHauuudN8Mx3NwLnT9ISe7id5/MhjDTRggsWyMsoOCc8dKsRaXolxPbanHp2nyyxxr9muVgQsqY+XY2MgYPGKpVsOkm6f/AAdv+D9/kS6OJbaVT/gb/wDA+7zOA1T4ia9Z32rLHpuiTWum6jDaOTfOjsJtuwkbCF27huz3yB0rrfBOvXesf2pa6lDZw3+m3ptpVtpS6MNiOGG4A4IfHI6g1Klj4Pn1G90tLLQpb11El5bCKIyMCchpFxk8nOT3NaltYWNrcS3FtZW0E0wAlkjiVWfHTcQMnHvUVqlFw5Yws+/3f8EujSrqfNKpddvv/wCB+JZoqtqV/Y6ZZvealeW9nbJjfNPIERc8DJPAqeN0kjWSNldGAZWU5BB6EVx2drnbdXsOooplxNFbwSXE8iRQxqXkd2AVVAySSegApDH0U2GSOaJJoZFkjdQyOpyGB6EHuKdQAUUUUAFFFFABRRRQAUUUUAFFFFABRRRQAUUUUAFFFFABRRRQAUUUUAFFFFABRRRQAUUUUAFFFFABRRRQAUUUUAFFFFABRRRQAUUUUAFFFFABWL4I/wCRci/673H/AKOetqsXwR/yLkX/AF3uP/Rz1qv4b9V+pk/4q9H+htUUUVkamNr3/Ic8Pf8AX7J/6TTVpwf62b/f/oKzNe/5Dnh7/r9k/wDSaatSD/WTf739BWlT4Y+n6syp/FL1/REtFFFZmoUUUUAFFFFABXG/FD/XeEv+xktf/QJK7KuN+KH+u8Jf9jJa/wDoEldOE/jL5/kc2M/gv5fmjp9asY9T0q5sJpbiKOdCrPBKY5FHqrDkH6V5n+zPeX134X1n7dfXd40OqyRI9zM0jBQBgZYmvTNYsI9U0u40+aa4hjnQoz28pjkUf7LDkGuf8C+AdC8GT3MuiyaiBcD95HPdtIhOc7tp43cdetaUq1OOFqU5PVtW07GVWjUliqdSK0Sd9e5r+L/+RT1j/rwn/wDRbVV+Hf8AyT7w5/2CrX/0UtWvF/8AyKesf9eE/wD6Laqvw7/5J/4c/wCwVa/+ilrP/mH+f6Gv/MSv8P6m9RRRXMdIUUUUAFFFFABSSf6tvoaWkk/1bfQ0ARWP/HnD/uL/ACqaoLN0W1hUsoPlrwTUwdTnDKe/WgBaKAQRkHI9aKACiimvJGhw0iKfc4oAdRTPNj3hPMTcTgDcM0CWMttEiE5xgN39KAH0UwSxE7RIhOcYDDr6U+gAqO7mW3tZbhgSsSM5A6kAZqSo7qFbi2lt3JCyIUJHXBGKAOE0T4nWGpHSG+wbE1WVY4BHdxSyqWzgvGp3Acc+ldFb+LvDk90LeLVIi5nNsG2sE80HBTcRjdkdM1j2nw70+HTtP02XVL6ex0943hhKxKcxnK5dUDHn35pmj+AmSzNpq+qzXVqNTl1BbWMKse4yF0BON2BkcZ60tQN638VeH7i5S3i1OJmkdo42wQjsvVVYjaSMHgHtUmj+JNF1iYRabfLcMyllKowV1BwSpIwfwrKtfA9jDFY2bX97Lp1hP59paMV2xvzj5gNxAycAml0HwRp+j6zHqcN5cvJGrqq4RFYN137AN59CaYHVUUUUAFFFFAFTUvux/U/+gmrS/dH0qtqP3Y/qf/QTVpegoA5vwd/yFPEP/X//AOyCrfg//kGXP/YSvf8A0plqr4P/AOQp4g/6/wD/ANkFWvB//IMuf+wle/8ApTLSw/8AAfr/AJmuO/3pen6RNmsbQP8AkMeIf+v9P/SWCtmsbQP+Qx4h/wCv9P8A0lgrWHwy9P1Ry1Pij6/oyrpmh65beNtR1q58TT3Wl3MQSDTGiASBhj5g2fY9h15ro6zbXXtFutcudDt9TtpdTtUDz2yuC6KcckfiPzrSp1XNtc6toultOn/DhSUEnyO+r6316/8ADFDxHG0vh7UoktTds9pKogDFTKSh+TI6Z6Z968o0LTPGMBB0XR7uC5t9GeCOTVre2D2suF2RQzR48xeD98EcAk84r1/ULlbOwuLxo5JFgiaQpGu5mCjOAO54rj/CHj19euQ0mmWlvp4tmuJbyLVIplt8YOyVQAY3wTkHgYPNdeEnVjTk4xTXn/w5x4uFKdWKlJp+X+djmvK8XfYtU+wL4xW0/sxg63syG5N7uXyzAVOQvXdyFx0Fbnw/XxFZ63ax6kdfuLS90iKSZ78qwhu1dg68fcyMYA4PFb1v448JXFnd3kOvWbw2aCSdgxyiE4DYxkrkjkcVc0DxNoOvSTR6NqttevCqs4ibOFbOD7jg8irq1qrhJSpWXXRkUqFJVIuNW76ao4Xxr4d8Ranrut3FrFL5ckENhbN9omHySvmZwA+NoGMjGPl6V1niS11208BTWfhzaNUigVINj5IAIzsMhPzbc43E84qXWfGfhXRr2Sz1TXbK1niUNIjv9wEZG7HQnsDyaii8d+EZLqO1TXrUzybNkZyGIcZU4x0Pr0qHPETjD3Lpa7Oz2/r5lqGHhKf7yzlpurrf8f8AI8/trPxVH4lvb7w/pviVZ5tDktrO51sxv5dxv34JySBgcbsjd7V0Hw1XxQmtH+0P7dFh9lxOuqBW/wBIyMFG3k9N2QBt6dO/R23jfwndfavs+vWUv2WJppdr5xGv3mH94D1Gac/jPwuiuzazbAJaLeseeIGxiTp05H51pVr1pxcHS/B3MqVChCSmqv4qxw/xHsvFN/deIrOS28RXMM9qY9HTTHiFqQYsMJgxyW3Zzuzx93mm348WSRRFrPxXbwDTYU0yLTWijMVwq4f7QGP94LjOV25967zSPGHhfVrs2mm65ZXM3lmQKkn3kAySD0IHfHSpdF8U+Hdau5LTS9YtLudASUjflgDglf7w9xkULEVYRUXS+Hyf9a2/PuN4ajOTkqvxea/rS/5djzu9j+ILeK7Bp/7bmx9iS4S0dYbQMApnZWyQy5zwygnkA1StYfHTvq5uE8WzJJZXRjYyLEVkJHkhYwzAn3UrxnIr0/VfFfh3S9TTTNQ1e2gvH2ARMTnLnCg46ZPTPWhfFfh1tXk0katb/bk35h5z8oywHGCQOwqliqvKv3S27MmWEpcz/fPfuvuPPNU/4Ty4/s6WWPxBBaf2XEsSWIUSpdgYkM43DPIBGcrjOeavWFt4ouvHNhHq0niiG1NhEbt4HWO2N2uCfusdqEAghTgk12GjeNPCusXsVlpmuWl1cShikaMctt+8Oe49OtQN8QPBi3At/wDhIrFpTJ5SqrFt7ZxhcD5unbNJ1q2sVSs7dmCo0NJOtdX7rodNRWFa+L/DV09mlvrFvI16JDbAZ/eeXnfjjqMHI9qpW/j7w0umWd7qGrWNoL0y/Z8TF1kCOy/K20ZPHTGc8c1wfVq38r+71/yZ6H1mj/Mvv9P80dVRVXSdQsdW06HUNNuY7m1mG6OWM5VhnH8wRVqsmmnZmyaaugooopDCiiigAooooAKKKKACiiigAooooAKKKKACiiigAooooAKKKKACiiigAooooAKKKKACiiigAooooAKKKKACiiigAooooAKxfBH/ACLkX/Xe4/8ARz1tVi+CP+Rci/673H/o561X8N+q/Uyf8Vej/Q2qKKKyNTG17/kOeHv+v2T/ANJpq1If9ZL/AL39BWXr3/Ic8Pf9fsn/AKTTVrRffk/3v6VpU+GPp+rMqfxS9f0Q+iiiszUKKKKACiiigAqhrmjaXrlmLPV7GC9t1cSCOVcgMOjD35NX6KcZOLunqKUVJWkro5b/AIV54J/6Fux/75P+NH/CvPBP/Qt2P/fJ/wAa6mitvrVf+d/ezD6pQ/kX3I5Y/DvwQQQfDdgQeoKn/GultYIbW2itbaJIoIUEccaDCqoGAAPQCpKKidapU+OTfqzSFGnT+CKXogooorM0CiiigAooooAKST7jfQ0tI/3G+lAHG+KItIkltf7Q0/VJ5TbIFltA2Au8fLkfn9BWRb2/hmFYFSDxKqAiRcrKcMOMN3IOenSup1Fgs9sW8QHTsW64iwu0nP3jnjHb8KqC4vBIoPjWwYHPHkx8jqOc8cUhF/QdVslSDTLe31ALGAiySwMAeM8mttYwsjSZOWxn8K5CSS/84x/8JxZKCFK/uoy2ffnp0rU0gX0lynmeJLa9WNTvSKFAWPuQTimM25JFQruz8zbRj1rK1zw7pmsMzXkcm5kEZaNypwDnqK1V+VVDsC3TPqa5TxK+66v5bfxkNL8lIlmQhXEBLdcHu3A//XQBch8G6JDdC4jS5Vwwb/j4bkjGOc57DvU1p4X0m2kEkaTb1curGU5UkEcHr0Y+9YNxFqlzeWFinj2CC8GZfLjgXdcI+SuVJ6AA4x6Uyxvrew1NUu/HkN1PbyNHJau4ALfKuGA5yDn/AL69qQHSWPhvS7O4E8MchkE3nKzuWIbBH9TWxXFw2uqard3baT44G3zxIY1tw/lruJCcnp2PrinHwz4rYjd44uSu4HAtVBx3GQaYHZUVzj6R4ia1aBfEQVjC8QlFv8wYtlX69QOPStnSbe4tNOgt7q6e7mRcPMwwXPqaALVFFFABRRRQAUUUUAFFFFAFa/8Aup9T/I1ZHQVW1AZVBnuf5GrI6CgDnPB//IU8Qf8AX/8A+yCrXg//AJBlz/2Er3/0plqp4O/5CniH/r//APZBVvwf/wAgy5/7CV7/AOlMtLD/AMB+v+Zrjv8Ael6fpE2axtA/5DHiH/r/AE/9JYK2axtA/wCQx4h/6/0/9JYK1h8MvT9UctT4o+v6Ms22h6Pba1ca1b6baxalcqEmuVjAkkUY4J/AflWhXOaZrOv3HjbUdIuvDcltpFvEr2+pGYFZ2OPl29up/Kujp1YzTXM76LrfT+ugUpQafIravpbX+upW1S2a90y6s47iS2eeF4lmj+9GWUjcPcZzXDD4Yx3jN/bmu3GoY097CN0to4JSj4y0jrkyNwCM8ZySDmu116drXQ7+5S4S2aK2kkEzoWWMhSdxUckDrjvXkGg+LLrQZI9U1XU9W1NTo815HDDfx3dveFdpMgwFeHrwpXABPOQRXZgoV3CTpO35/I4sbOgpxVaN/wAvn/XodlceA7+8FzNqHieS4vW099OtphZIiwQuRvygPzsQMZJAHYVoeHvCdxpOr2GoNrHn/ZtKTTZI/syoJVRiyNwflIzjHfFc/b/EfU1sLuW60axeZbA3tt5N6VjYZUbGMirg/MMFQQenXFb/AMPvFVz4jg1E3tvawT2UqxvFbvIzDKbuQ6KQeo4yDjg1VaOLjTfNa3y/T+rk0ZYOVRcl+b5/r/VvI5Px14V8UT3Ou6X4diuRp+uus07MbcxCVlCuSzHzFXCrwFb2K5rp5PBdxP4kutUutaMlrdad/Z0totqFPk4PAkzkHJJzj2rkbrxpqusX3hPV4ri003Tr3VVhWGLU8zPH82Vmi2gfwjox29D1rQHjfV7HTppobXTrmc+IZNNlSfUm2qWZQjIdnCDPII4A4zXROGK5YxVk9unpq++m5zQnhOaUndrfr66LtrsbOmeA5IrqwbU9en1C30u3kt9PiFtHEYldPLJZl++dnHQDvisifwHrOk6cZ7XWZ9YktdGm0q3shaxRb4nACjeWGCCASSeQOnq25+JWrWt7qME2i2JGkSLFfKt1IGkYgEmLMe3bgjBcruq9ceOdXm1O+j0vTNJNrY36WMq3mpCC4ZiVy4Qrt24YYBbLY4qEsbF3drfK3/Avfp3NG8FJWV7/APb1/wDg2t1vsQeGfAt7faFpEPim+uzFY2b28WnmKGNoS0RiYtJETv8AlJxjHUE81o+FfAP9ialYXM2sPexabG0dnG1qisisNvzNzk4/uhc965+Lxj4jkgim1BdNX/ipjp6LBevEVAYqoYbPmXI5z1Bz7VcHxA8QLff2XJomntqltLcHUbaO5kYwW8SKyyr8nzbwcKOMkj0bDqQxkrq6s76K1uv+e4qc8HHldndW1d79Lflt5Gr4l8CS6x4nOsprslkGaDcsFsqy7Yznb5oIJBPZgw9qoH4ZyJ4pi8QW/iGRbiG9kuozJaiRyH3ZR2LfMAGwvA2gYqLQfiVeXy29zc6RaJa3trLcWvl3hDJsQuFkLqq8gYypYA9eOa0/hv4zvvE15d2uoWVnZTQW8U/lRSuz4fPXcgBHA5UsDUS+u0YO+yVum2xcfqNaatvJ3677kGm/D24tbbTYZvEBnNlqM94WFmqeYsysJIzhuM72w3UcelYvh/wt4rTxB4esrhLmLRNAndoGuPs+DEEZI1Uxku7YK8sE753GtO78T6vbxeJPESf6TFpt6dMs9NMqwxswKBpWYjLMSeAOwwBk1e8L6pqXjC2hvvtUOnyaZqbJcw20khEyrH9xw6qRksDyOgBGc1TniYwlKdmu9tm15epKp4aU4xhdPe190mu/oQR/D+/h1W1u7fxRIkFnqNxfW9u1kjBWmLF1Zs5P32weMe9Jpvw/1K0OjBvFHnR6XfzXyqdPUeY0pYuCd3H33x6ZHpWRZeILy6m8MXTanLbzSeIbqxureO982KVQZfUAkZRdvHAIFdP498Uah4WubO5ltLD+xZt0c15NO6mCTYzIGUKflYgLnPU/TMzeK5lTum3foul129fvHBYTldSzSVur62ff09LGn4N0KTw7pUmnm+N5GbmWaImIIUEjlyvB5wWPNbdczY+IdQh8AP4l8QWVrp0y2rXTQCV2WNduVDHbkH1ABx71nfDfxteeJtT1LTNS0uOwurOOKUBJGO9Hzg4YA9vfqK5J0K0+eq9bPV6f19x2069GnyUlpdaLX+vvO3orynWNfvNIuPFSpqc95Ba6xYoqy32x4o5UQsqMAeAzfdPGMjNX774k3UWsalHb6PDJp+m3os5y87LO5yAXUbdgHzDAZwWH1FX/AGfVdnHX/hl/mZ/2jRV1LT/h2v0PR6K88vPiBfWd29vdWmlI8OvJpcq/bGDFHVGWRQV5OH5BwBjqa2fCl/fReKtb8NXl1JfR2Sw3NtcSAeYI5d37tiMA7SpweuCM+tZywlSEXKXr+X+aNYYynOSjH0+ev+TOqooorlOoKKKKACiiigAooooAKKKKACiiigAooooAKKKKACiiigAooooAKKKKACiiigAooooAKKKKACiiigAooooAKxfBH/IuRf8AXe4/9HPW1WL4I/5FyL/rvcf+jnrVfw36r9TJ/wAVej/Q2qKKKyNTG17/AJDnh7/r9k/9Jpq0JJ4rWGe4ncJGhyzelZ+vf8hzw9/1+yf+k01O1XUINPsdQurob7a3QySKE3Ej0weK0qfDH0/VmVP4pev6IkbxBoycS6hBE391ztYfgaY3iXw+p+bWLNeccygc+lc/b+LfC3m7HtxbyDIINmGxjOeVyCBgnI4ofxf4NkshcK0VxFsEgC2OTjdgHBHrWVzU328TaApw2rWoOQPv9Sew9aUeJtAJIGrWh2jLYkHyj1Pp1H51zs3i7wYsIuLpoUYYOHsSWXJwDwO/b8a0dN1Lw1qxvHs1tpjaSLHPm0wQTwOo5FFwOhguoJ4POikDx5K5HqDgj86mqCK3EUYjj8tEByFCcZqDVLqaxtfPEM1z8wGyGPLc98UwL1Fc83iGcNtGjaqecA/ZuOvB69O9WU1aZmjH2C9AeIyE+RwCP4f96gDYorCttf8AOv47N7HUYGkbajS22FPGTzmtKSeZUuGEcjeSOAI+ZOM/Lz+FAFuiuek1+6jCk6PqLgkA7Ic49/pSQ67qEiIzaJqMe9iAGjHGO5545x+dAHRUVzTeINQSYRvouo/cDFliDAH0qS71rUoiTDpN3MmVAfZjqcdOvHWgDoaKwrrV72CZ41067lCtgMsfB4zn/P6VWj8QajI2BoOpqqjLs0QGPoM80AdNRXNya5qoM7R6NdyRxyFFO3BcAZ3AHsaLzXNUt/LK6Lezh4wxKIPlY/wmgDpKR/uH6Vzv9u32+RTpN/lRkYgzuPpTrHWdQur5LV9JvYEYsDLJGAqgdPzoAZrVtfyvb/ZtF0/UIvs4VmuHwQc8r7jGfxqDTtOmM8AufCOmQIxxK6SqxjAHHGOa6JbeZVCi5IAGB8tL5Nxj/j6P/fFAFb+wdF3M39lWe5jlj5I5qxaWFlaNutbWGE88ogHWlENx/wA/R/74o8mf/n6P/fFAEsvVPk3fN+XvVW40nTLhp2nsbeQz7fNLIDvwcjP0qXybj/n6P/fFHkz/APP0f++aAIP7F0n7RHcf2dbefH9yTyxuXjHB6jgmopPDuhSXElw2kWRmkfe8nkjczepPXNXBDPj/AI+if+A0vkz/APPyf++aAGWOn2NiXNnaQwGQ5cooG761aqAwzf8APwf++aXypv8An4P/AHzQBNRUQik/57t+VIYpf+fhv++aAJqKgEMve4b8qXypP+fhvyoAmoqLypP+e7flR5Un/PdvyFAEtFReXJ/z2b8qXy3z/rm/KgCSioxG+P8AWt+VLsb/AJ6NQBHd8hOnU9fpU46VWucoq5YnnvVmgDnPCH/IU8Qf9f8A/wCyirXg/wD5Blz/ANhK9/8ASmWqvg//AJCniD/r/wD/AGQVa8H/APIMuf8AsJXv/pTLRh/4D9f8zXHf70vT9ImzXN6fqmm2Gu6/FfahaWrvexuqzTKhZfs0IyAT0yCPwNdJRVwko3utznnFys09jM/4SLw//wBBzTf/AAKT/Gj/AISLw/8A9BzTf/ApP8a06KLw7P7/APgCtPuvu/4Jkza94bmieGbWNKkjdSro9zGQwPUEZ5FUtPn8DafLLLYS+HbSSZdsrQGFC49GI6j610dFUpxSsr/f/wAAThJu7t93/BOXgX4fW8E8EC+GIorjHnoggVZec/MB159ataZqHg7S4Gg0y80KyiZtxS3kijUn1wuOa3qKbqp73+//AIAlScdrfd/wTlp4/h5PcS3E0fheWaVg8kjrAWdh0JJ5JqN7T4auCHtfCbAsXIMducsep6dfeutoqvbvu/v/AOAS6CfRfd/wTm7qbwLdXcN5dSeHJ7mEARTSGFnjA6BWPIx7UtxceB7jUU1K4m8OzXsYAS5doWlUDphjyK6Oip9qvP7/APgD9k/L7v8AgnMXI+H9zM81wvhmaR5PNd5BAzM/94k9W9+tXU1fwql494upaMt1IgR5hPGHZR0BbOSBnpW1RQ6ie9/v/wCANU2tVb7v+CczE3gGGa4mi/4RqOS5BWd18gNKD1DH+LPvU2l3fgvShINLudAsRKd0gtnhj3n1O3Ga6Cih1U1Z3+//AIAlSad1b7v+Ccg8HgmTVru+k1TS5I71R9qtJLiJ7eaRcbZSjZG8AYyOo65wK0tO1Lwhp1p9k0++0Ozt8k+VBLFGmT14HFbtFOVXmVnf7/8AgBGjyu6t93/BOUit/hzE8bxW/hWNon8yNlSAFH4+Yeh4HPsKPE0nhrX0tILvxPapZwzrNNbR3MOy52sGVXzk7QQDgEZ75rq6Kar2kpa3Xn/wBOheLjpZ+X/BMmXXvDksTRS6xpTxuCrK1zGQwPUEZ5qhpkngTTJvO01vDdlLsKb7fyY22k525XHGecV0tFQpxSsr/f8A8Atwk3d2+7/gnKTQ/DqZpmmh8KyNO++UskBMjc/M3qeTyfU1PNJ4EmvYr6Z/Dkl1EAsc7mEyIB0AY8jFdJRVe2839/8AwCfY+S+7/gnMXv8Awr+9uZLq8XwzczyAB5ZRA7tjpknk4o0Gbwro7Xc0XiCzuLq8l825uZ7yNpJCOFHBACqOAAAAK6eij23u8utvX/gB7H3ubS/p/wAEzP8AhIvD/wD0HNN/8Ck/xo/4SLw//wBBzTf/AAKT/GtOis7w7P7/APgF2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tA/6Dmm/+BSf41X8DMG8MwOpBVpZ2UjoQZnII9sVt0U3OPK4pAoS5lJv+tAooorM0MHXC/wDbfh/5sn7ZL2/6dpq0bULJdXAZQc9QeQayPFUV0dV8PJaXEUUpvpAHliLqB9mmzwGX+dRXLa3pcF7qE2qaTHbwgtI7WEnAH/balKpeyS2/4f8AU0hhrLmlJLm1W+23RPqmdMsMK42xRjHTCjik+z2+B+4i4GPuDpXHDxNeKiNPr2iWjMCQlzYyRtgdyDNx0pNL8UXGqXX2Wx8SeHprj5yIhauHIU4Y4M2ccHmp5n2/Iv2UP+fi/wDJv8jszDCRgxIR6bRSiONc7Y0GeuB1riV8WSMMr4o8NtwTxbOeBj/pt7j86QeLZWu47VfEvh5pJFLLi1fGBjqfOwD8w4o5n2/IPYw/5+L/AMm/yO5ori9O8SX+oXU1rZ65ok0sMZkcLZSEBBj5s+dgjmtdB4qdQy3mkFSMg/Yn6f8Af6jmfYPZQ/5+L/yb/I3aKw9viz/n60j/AMAn/wDj1Jt8Wf8AP1pH/gE//wAeo5n2D2MP+fi/8m/yN2isPZ4s/wCfzSP/AACf/wCPUbPFf/P5pH/gC/8A8ep8z7B7GH/Pxf8Ak3+RuUVh+X4rx/x+6Tn/AK8X/wDj1ZniHWNa0G0jutU1TSIIZJlhV/7PkIDHOM4l4HB5pcz7fkHsYf8APxf+Tf5HX0Vx2ka1ruqWrXdrfaYLcIJBLJp0qKykZ3KTLyMelUYPGU0xk2+JPD4EbbSXs5FHQHI/e9ORzRzPt+Qeyh/z8X/k3+R39Fcnpep69qiltP1bQ7hR1K2cnH/kWrmzxj/z9aN/4Byf/HaOZ9g9jD/n4v8Ayb/I6Ciuf2eMf+frRf8AwDk/+O0mzxn/AM/Wif8AgHJ/8do5n2D2MP8An4v/ACb/ACOhorn/AC/GX/P5on/gHJ/8do8vxl/z+aJ/4Byf/HafM+wexh/z8X/k3+R0FFc/5fjL/n80T/wDk/8AjtHl+Mv+f3RP/AOT/wCO0cz7fkHsYf8APxf+Tf5HQUVz5j8Zf8/mif8AgHJ/8do8vxl/z+aH/wCAcn/x2jmfb8g9jD/n4v8Ayb/I6Ciuf8vxn/z+aH/4Byf/AB2jy/GX/P5of/gHJ/8AHaOZ9vyD2MP+fi/8m/yOgorn/L8Zf8/mh/8AgHL/APHaPL8Zf8/mh/8AgHL/APHaOZ9vyD2MP+fi/wDJv8joKK5/y/GX/P5of/gHL/8AHaXy/GWP+P3Q/wDwDl/+O0uZ9g9jD/n4v/Jv8jforn/L8Zf8/uh/+Acv/wAdpRH4x/5/tD/8Apf/AI7T5n2D2MP+fi/8m/yN+isHyvGGP+P7RP8AwCl/+O0eV4w/5/tD/wDAKX/47RzPt+Qexh/z8X/k3+RvUVzl1J4otYvOudW8PwR5wXktZFGfqZaS0l8TXcZktdY8PToDgtFauwz+E1HM+35B7GH/AD8X/k3+R0lFYXk+L/8AoIaJ/wCAMn/x2l8nxd/0EdF/8AZP/jtHM+wexh/z8X/k3+RuUVhiHxb31LRf/ACT/wCO0vkeLP8AoJ6N/wCAEn/x2jmfb8g9jD/n4v8Ayb/I0tQbaqf739KsjpXPXtr4naLdJqmkYU54sJPp/wA9quCDxDgf8TTS/wDwXSf/AB6jmfb8g9jD/n4v/Jv8ij4P/wCQp4g/6/8A/wBkFWvB/wDyDLn/ALCV7/6Uy1h+EoddOpa9s1HTVP275t1g5ydo6fvuP1rY8D+b/YswndHlGo3odkQqpP2qXkAk4/M1OHqL2fK97/5/5m2Pw79r7SMk0kl16pW3S7M3a828L6Hb+JNc8W3Gq3+tO1trsltAsOrXMKRxiGFgoWNwo5Zj0716TXF/DD/kJeNv+xll/wDSe3qK0VKcE1/Vjpy6rOjh686bs0lqt/iRa/4QHQv+frxD/wCD69/+O0f8IDoX/P14h/8AB9e//Ha8d+KltqS+P/EurXEl14g0u1tVDx6Zq5t7nRkKcsY+hyMnkEEda3dP+J1tpeneE/C/hNJrmO500T/btRt5Z2jjUsuDHACzvlCDjAHrXEsRQU3GcErfjrbt+vqfTSyfNZYenVw+IlNyV3q7R93md3zN3S6OKb+zdb+i/wDCA6F/z9eIf/B9e/8Ax2j/AIQHQv8An68Q/wDg+vf/AI7XD3/xh1TS/At1qupeF54dUi1BbCBZI5YLe43BisqmRQwXCngjI49eNKXxB8U4bi5sb7TPCsbf2ZNdJc210zBHA+UFGO/HXkKR05rRVsM/hjf5HE8vzuCvUrcurWtS17WvbXXdfedN/wAIDoX/AD9eIf8AwfXv/wAdo/4QHQv+frxD/wCD69/+O14ppOveM7j9m7Vta1Gaxv7WS5JkkluJlunQy7X+ZcAEOUwAcbcg+ldsnxA1q3g8DeE/DemWMuraxosF35uoXD+REnlZwSMu5+Ru+enXNZwxGHlZuFrpPbu7HZicmzek5RhiHJxlKL96yXJFSbbb0sulvx0O1/4QHQv+frxD/wCD69/+O0f8IDoX/P14h/8AB9e//Ha4Q/FbxNN4K8SX9vpOkQ6z4ZuxFqEckkj28sfzAmIrg7twHBOMZ5qbwf8AEzxVd+LvDGk6/pOkRWviKwN3bPZySF4wFJ+fdx/D0GevWrVfCtpcu/l52/M5p5Vn0Kc5uq/cvdc+ukebTXX3dfQ7X/hAdC/5+vEP/g+vf/jtH/CA6F/z9eIf/B9e/wDx2vGta0LUdU8R6hc6d4ouZdQs9X8y+8Ry3rW1lp0WcC1VS213BIyAMDgZ5r2v7b4p/wCE5hskttKfw6bfc9wZj9qMm09FzjbnHanSnTm3enbX1/r8iMww+MwsYuGMcm4ttNuNrJO2r1vfRO0nvazV4f8AhAdC/wCfrxD/AOD69/8AjtH/AAgOhf8AP14h/wDB9e//AB2vK/2tNPgt38P6vbvcw3l1dC0meO4dQ0QGQNoOByTzjNdJr2t3em+KLT4SeDtGspYv7Pead9SvZgPJYnKK6kvu5PzZOM+1S6tKNSUJQWlvm3t0N4YDHVsJQxFLEyfOpNpuyjGGkm25a7q2iv5HYf8ACA6F/wA/XiH/AMH17/8AHaP+EB0L/n68Q/8Ag+vf/jteLfCnxsfA3wx8W63cWs140Gt/Zre2NwXCsVAClzn5Rg898e9eheGPiB4nvvENvo95osc6XtszQ3tvp95BDbThSRHL5qDKn+8p/ClSxGGmo3ik30sVj8ozrCzq8laUoQbXNzWvZKT0u9k1116XOn/4QHQv+frxD/4Pr3/47R/wgOhf8/XiH/wfXv8A8dryqT4w+P7fRte1WfRfDbwaDfrZ3YSSYNIxbb8gPuOpx9K0PEfiLxpefHXwnY6Zc2Men3Wni9gtJZJAhRkfzDLt6yABtvbhfej6zhmlyw6rp3div7FzuMmquI5Uoyd+e/wxUraPezT9D0X/AIQHQv8An68Q/wDg+vf/AI7R/wAIDoX/AD9eIf8AwfXv/wAdrz7wjq2vzfGTxzY+RYJq0FhmB/tM7W5wV8vcpPHykZwOucV5v4Vttbl+D3iDx7dSR30zStDLJNqNysrxlgH+VTt3Bim32LZ7VEsTSW1P+b/yX5HRQyXHzvz4xr+Elre7qq6+0tPO+vZH0T/wgOhf8/XiH/wfXv8A8do/4QHQv+frxD/4Pr3/AOO1w0HxC1iz0zwF4X8O6XZzavrekw3CyahcP5ESiPoTy7H5T3z065rQuvHvivRPD2u3/im08O2E1jcxW1m0Vy8sU7sDuGE3Pu4GFKqeuema2VbDfy/hptfc82eX50mkqzu3ouf3mubkuo3vv+Tex1P/AAgOhf8AP14h/wDB9e//AB2j/hAdC/5+vEP/AIPr3/47XG+FviR4o1bxVq/hK50qzg1KHTGvLOaW3mt13YGFkjclgPm6g9vy4/wX4g8b3vwI8U63e3FhqERmmZnnnmWdlxiUArgLgbdmCB1zUPEYf7ML79Ox0wyfOLN1cRy6018T19pezWvk97HsX/CA6F/z9eIf/B9e/wDx2j/hAdC/5+vEP/g+vf8A47XnmjfEPUtL8F+AdD0LS7afV9egKwte3D+RCqtjLNyzH2/+sKvQfEzxVLpXi6ybSdGi8QeF8S3B82R7WaLBLbcfMGwOAfxxVKvhmvh/Dyvb7jKplWeRbtVdk2tZ2dufk5rX0XNp/wADU7X/AIQHQv8An68Q/wDg+vf/AI7R/wAIDoX/AD9eIf8AwfXv/wAdrz/wv8V/Ftzqvg4a1o+jJp/icusJtZJPNjKnbuYNwBnHHPHeu5+L/jVvAnhBtYisheXEk6W8EbNtTe2eWPoADVwqYaUHUtovL5nNiMFndDFU8K6jc6mitO6um4vW+lmncn/4QHQv+frxD/4Pr3/47R/wgOhf8/XiH/wfXv8A8dryOxHiOD9ovRTqEGn2uqXumT3MiWt7LLayyGGUIxVuUxtAIHHGR1q9P8X/ABpB4M8QazJpvh83Wh6qtjcIPO2OpyuV+bJO7HXHHvWMcTh7PnhazfTsrnpVMlzdypxw+Jc+aMH8VtZycUlq7q6389kenf8ACA6F/wA/XiH/AMH17/8AHaP+EB0L/n68Q/8Ag+vf/jta2m3l/qPhO21C2S2W/ubJJo1k3CISMgIBxztyfrivF9L+MPju88Eap4rGheHWtNIvPs92vnyq8g+XiNee7dSec8Dg1tVnh6VuaO6vt2PLwGGzjH8/saz92Si7ztrJ2W76tWPUv+EB0L/n68Q/+D69/wDjtH/CA6F/z9eIf/B9e/8Ax2uE8UfFTxVZ+IfDlvoeg6fqFp4js1nsIXd0uA5UZDsTtADHqM8A9KuXHj/xxP4qt/Bem6LocfiCHTxeai93cOLdSRnZHtyTwRznv7ZqfbYa7XL5bHR/ZmecsZOtZNOWtTZJ2bavdWenrodf/wAIDoX/AD9eIf8AwfXv/wAdo/4QHQv+frxD/wCD69/+O1583xuvLjwTp1/Y6FANbvdUOliKWY/ZklG0l9w5K/MOPrzxzkeB4/EVj8f/ABHZiGwg1U6HJP5IvJprNrhnibf83zKpJ+7jjoKh4jDtxUI3vbp3+R0wyfOI06ssRXcHBSaXNe/K0n9rRXe9mj1j/hAdC/5+vEP/AIPr3/47R/wgOhf8/XiH/wAH17/8dryyb4z+ME+Hq+KBpeg74tYfTriP97j7qlWT5v8Afzk+nHWtfxbrGpp8ffB1rc29uYLm3ZrRoriZSAY23eYgO0/MOOvHWj6xhmrxj26dyf7IzqnNxrV2rKo9JX1pq7W67r5a6nef8IDoX/P14h/8H17/APHaP+EB0L/n68Q/+D69/wDjtcH8DtY8aat8QvGa63eWNxbWt2LedQ8hMLqXCLADwE4bOeenvXQ/FHxxr3hbXLK2s9Jj/syWBpJtRlt5bhUcE4QpF8y9vmORz0NaRqUHS9q4WXp52OWvg82p4/6jDEOU7J6SdtYqVvN+S1fY2/8AhAdC/wCfrxD/AOD69/8AjtH/AAgOhf8AP14h/wDB9e//AB2uOPxS1BvB2g38U2gy6rq11JAsFsk9xnaeiRqNxYArkMVxmneE/iR4m8Q+GvFzQ6XptvrPh2QD9+sscMqjcWyh+dG2o3BPUj3pKthW0kvw8r/kVLLc9jTlUlUaSfK7ya+1yX9ObS51/wDwgOhf8/XiH/wfXv8A8do/4QHQv+frxD/4Pr3/AOO15v4c+LvjC4HhHUNV0XRF0vxFetZp9mkk85GDhCxDcAZPTJzg9Kv3/wAUvFFze+L7jQNF0htK8MCRZzeXDrPK6hvmUDjGVJwcZHAOTUrEYVq/L+Hlf8jWeT5/Co4Ort19ppfm5LXvvzaWO5/4QHQv+frxD/4Pr3/47R/wgOhf8/XiH/wfXv8A8drzeT4p+PLXwx4Y8SXem+GjY67eLbqkXn+agLYyQTjoD3Paui8MeOPFmr+O/FvhKSz0RLnSIC9nIpl2OxI2eYc5xgjOB1zinGthpNJR38u6uRWyzO6MJVJVtI3v7/8ALJRf3Nq503/CA6F/z9eIf/B9e/8Ax2j/AIQHQv8An68Q/wDg+vf/AI7XkngDxnr+k/BTW/Euj2WntLYatI1zHe3E8qtGQudhLZ3bmXgkDGe9dT4O+JXiq88a+HdD8QaTpEVvr+m/brZ7KSQvGNrMN+7j+E8DpkcmphiMNLlvHV26d9DXFZRnVF1XCu3Gm5J+/Z+6uZ6XfTXdnZf8IDoX/P14h/8AB9e//HaP+EB0L/n68Q/+D69/+O108csUjMsciMynDBWBI+tPru9hS/lR8w80xy/5fS+9nK/8IDoX/P14h/8AB9e//HaP+EB0L/n68Q/+D69/+O11VFHsKX8q+4X9q47/AJ/S/wDAmcr/AMIDoX/P14h/8H17/wDHaP8AhAdC/wCfrxD/AOD69/8AjtdVRR7Cl/KvuD+1cd/z+l/4Ezlf+EB0L/n68Q/+D69/+O0f8IDoX/P14h/8H17/APHa6qij2FL+VfcH9q47/n9L/wACZyv/AAgOhf8AP14h/wDB9e//AB2j/hAdC/5+vEP/AIPr3/47XVUUewpfyr7g/tXHf8/pf+BM5X/hAdC/5+vEP/g+vf8A47UfwZurq++F3h+6vLia5uJLQF5ZXLu5yeSTyTXXVxfwM/5JJ4c/69B/6EazUIwrLlVtH+aOqWJrYjLqjrScmpwtd3teNS/32X3HaUUUV0njGJ4g/wCQ94b/AOv6X/0mmqh8RppLfwNrMsL7HGBn6soI/Kr/AIg/5D3hv/r+l/8ASaajxVZf2h4a1O08hZy4OI2faGIIIye3Ss47y9f0R1Yj+HS/w/8At0jwzxldT2uoXcVuyxpCIBGoRcKGMe7HHfcfzqdLuez0Oa+tHEF0mmzFZo0AcHPrjNdpe+EU1KQ3NxpMciTKm+RLjglcYx83qqjHen2vhC6msrm0utBt4l+z+Wii6Y7lLDcOvf5vpiqscljyS31G8t9PihgmMaNZPuAUfN9zrxzSeINRu40hMcoUvDAGwi8gls9v9kfkK9Uu/ANum9IdDhaO3DQ7jdn51OCD975RgKDnkc1paV8ONE1C3P8AbWjmJk2LGEuG5Cj2J6EnnvSsFjxS717WLPxetva6hNbxGKNWSPCgqyKSOO1dxb+Itd/4RXUJhq12JIpNqN5hyo8iQ4H4gH8K765+G3gRr/7bPb7Z1KplrojBAAAxnrgCtFfBHhYW8+nC3O2T55I/PO77pXPXI4Y07MLC/C68ur7wZaXN7cSTzMz7ndsk811Aqlo2m2Oj6cljYp5VvHkqC2cZ9zVoTQ7d3mptzjO4YzVIY+imySRR48yRFz03NihXjcHY6tg4ODnmgBTXFfFKaSNdGVWIV7shh2PyH/E12vHqKwfGWltqNvaGO0+0PBOH4PKDBBIBIBPTqaTBnkmg6nqBvb6D7ZN5dv8AaY4E3fLGofACjsMcYrznS9Tvz4pvbf7U/kxn5E4wpJcHA/AflXuieFL+3uJpLfw/APN3lyZeSW56b+56+nbNZtv8N4obp71fC8IuJHHmYuCQRk5x8/vwe/tSsybHNX+q6jaW11JaX08DeU/MbbT/AKtj29wK5PQ/FnieTxq1vJr2pNCL6NQhuGK4Ky5GPwH5V69N4Rv7iBg3h63HmKQVeXBwQQQcP1x0xxzWbbfDu4t7438XhaxW43LLuFyx+YZAwC2M/Mc9vrRYNTitL8TeIZNHkkfW9QZ/OkAJnbOBGhH6k12/wk1jVb3x9dW15qN1cQixVhHJIWUHy4TnH1J/M1asvAl1FYyQt4YsFJmDFVumwFOA+Pm5+UDrir+g+G9Z0vWP7V07R7S0dlEcvmPl2jyq4GGIztUHt0oBHpIooFFUUFFFFABXmfw90jUfE3hWHWtQ8X+JY7i4uLkMkF0iRqEuJEUAbDjhRXplcV8EP+SbWP8A183v/pXNXPUipVYp7Wf6Hr4SrKjgatSHxc8FeyejVS+/ovuLP/CFS/8AQ5+LP/A1P/jdH/CFS/8AQ5+LP/A1P/jdcX49W9j1HWbe18R6zfeJ5XM2m2+nXTw2+mQYG1rgZ8sLwxJfJbsK9X0lpZNKtHnuIbiVoELzQ/ckbaMsvsTyKzpqE5OPLt5nZjZ4rDUadX2qfN05Uuid1darWyel2nbTU5T4dSX0WveLNHutUvdRh06+hjt3u3DyKr20chBIAz8zGu0rjPAv/I9+Pf8AsJW3/pHDXZ1th/g+b/NnnZtb6ze28YP5uEW/vYUUUVseaFFFYWs3HiaLUWGl2VrcWvlceY+07vrn9MfjQBu0VzkOo+LNxSXQbbcEBBW5G0sff/PXvTor3xYUDS6PZKc8qtxk49f/AK1AFH4s+F73xd4Xi0uxnhhlS9gucykhSI2yRkA8n6Vw9x8PvGGk2WpzaTeIJ9Rv7RzFbzsrIiHEhaQBeCOwH516F9v8X7zu0WyH90C4znkdT24/OtnTJb6SFWvIFics+QPQH5fzFKwHAL4L8YC3RH8QeZbC+knOnG8mC+UUwsfnj94cNlufXFVb/wACeO5Y9N8vxezy20ZVi88ioDv3DgcvhcLkkE45r0xTef2k4YRfY/KGwj7+/POfbFWaLANiDLEgkIZwo3EDgmnUUUwIbz/j2f8Az3qYdKiu+bd8e386loA5vwd/yE/EH/X/AP8Asoq14M/5BVz/ANhO+/8ASqWqvg7/AJCfiD/r/wD/AGUVa8Gf8gq5/wCwnff+lUtc9Lp8/wAz1MT8FT1h/wCks2q4v4Yf8hLxt/2Msv8A6T29dpXF/DD/AJCXjb/sZZf/AEnt6qp8cPn+QsH/ALpiPSP/AKUg174W+B9c1S81TU9Haa7vWVriQXUqF9owB8rAYwBx0OKv6j4D8KX0GnRNpS250xPLspbSV7eWBfRXjIYD8e5ritXbQG8b66vxJuZ4YlkT+x1nlljtTb7FyYypCmTdndn5umOKoW/ibxDoPh3TvK1hbSzvNee10461bvJO9g2NsjZZXwpzjdyQVziuR1KMW7wX4X36n0EcHmVWFNQxM7pLlvzcusdoNN3stGklbVbI9G/4Qjww/h+40G4037XYXD+ZMl1PJMzv/e3uxbPuDVbwx8OPBvhu7lvNL0dVuJYjC0s0zzMIyMFQXY4GOwpPAutanrWk6xZXV9aHV9Ovp7Np47cqvyn93IYy3cc43c461heDNd8bap4tOiX1zaJ/ZBkGst/Z5VZCX/cCJt/8cfzE84x71rejeL5N9tF/X9M4FTzJRr03iGlHWS5pWd1o7W1T0WvVxXUvj4ReARo02jro8yWM86zyQrezgF1Bx/HwPmPHSrE/wu8Dz6JZaPNo5e2sSxtWNzL5sO45IWTdvA9s4rN8V+J9Zt/iVb+GtN17SoEuLMzCCWzMkqyKRtjB3gEyDOM4xjvWR4M8feJtY1uzs7qSwjnvGkjuNP8AspWXTiAcM3zlmwQM7lQHPB6Vm5YZS5ORdtkdsaWd1KCxH1mVrc/xTvqmr7b2TV/lfVX6ub4ZeCZPDA8N/wBjCPTPPFw8cU8iNJIARudw25uCepNQJ8J/Ay/2Zt0u4B0vP2M/bp8xZbdjO/kZ7H6Vw2ieOPEUeneGLKfxlpP23UZ57e8N1YEyWzAtgtiQZO7C4OB8wrXm8deJINWa3a6sXv4tRWzGgfYJBc3EW8KZxJuwAVy4O0qAME1Cq4aSu4dui9f6/A2ngc8pScI4l7yfxT1d3FvVddU5PS27SavsXHwY+Hs5m8zSLkrPIZJUGo3AVmJySVD4610f/CH+H/8AhL4vFn2E/wBsRQfZ0n858CPBGNudvQnnFcFc/EHVbHU4dLvta06K8i1+TT7qNrFgfszD91N97Cc465DZ7VYi8ReP/wC25PD6vbXGpac09zfFdOKxz2wUGARnfgPIcr3wd390ZuNTDr4Ydey3/q/4mNbCZzUX77Eu3K95TtyvfdbO0b97xXp03jL4b+EPF+pJqHiDTprq4jjEaEXcsagAkj5VYDPJ5xmo7/4YeCb+206C70dpf7OQpbSG6lEoQkkqXDbmGSeCT1rm/h/481/WdZtbW+uNPk+0wyPdW6Wxjk05lXIDfOxIzwd4Q+npXo3hu5+2aFZ3X9pW+p+ZGG+1wR+XHN/tKuTgfia0pqhWvJRWvkjixs82yxRpTryShslKVle602S2a6XW11qc1pPwq8B6ZDqEFpoSfZ9QTZcwyTySRsM5GFZiFIIGCMEVf0rwL4d02QyW8d+x8hrdPP1GeURxkYKoHchePTpXTUVusPSW0V9x5dTN8fVvz1pO+95PXp37HA23wd+H9vZ31nFo8/kX6qtypvpzvwwYHl+uQOetWz8L/BTNpLtpMhk0gbbNzdzbkXeX2k7ssNxPBz1rs6KlYaivsL7jSWeZlJ3liJv/ALefa3ftp6aHDf8ACpvA39q3eqDTLoXl55gnlF/OC+/O7+P3/DtUcPwf8Aw6NPo8ek3C2M8qSyQi/nwzKCAfv/7R+vHoK72ij6rR/kX3D/t3M7W+sT6fafTbr06djjJvhd4Hm0G00WbRfMtLJ2e1LXEpkhLHJ2ybtwHA4zjinw/DLwPD4duNATQYTY3MqzTBpHaR5BnDGQndkZODnufWuwop/V6X8q+4h5xmDVvbzte/xPe977731v3ONs/hj4NtfEEGvx2F02pwY23El/PIzYGBu3Od3HrmoU+E/gSPTL/TItHkjtL+RZLiJLyYKxUkjHzfKMk8DAruKKPq1H+RfcP+2sxvf28+n2n0d116PVdjix8LfA3/AAj0Wgtou+xgmM0Aa4lMkTnGSj7ty9BwDipI/hl4Kj8OXPh+LR/LsbqRZbgJcSCSZh0LSbtx+hOK7Cij6vR/lXbYTznMH/y/nvzfE9977731ucEfg/4BNlZ2f9k3AhspXltwL+cGNmxnB35/hHFdXr+haTr2iyaNrFjHeWMgAaKTPboQeoI9RzWlRTjQpxTUYrXyM62aY2tKM6laTcXdNybs27trs76nB2fwh8A2eoWWoW2jyx3dkytDKL2bcCpyMnf8345446U7VvhH8P8AVL2+vLzQd0t9J5s+y5lRWfOdwVWAB+g713VFT9Vo2tyL7kb/ANu5nz8/1id9r80r2vfv31MfT9HTw/4VGj+GYYo/s0LrZx3UrugYkkBmJLbcn8uleRfDj4G/Yp7tPHFjo2pQSSm4je1u7gPvyPkZflRkHJGQTkmvdaKVTC0qji5L4dl0NMHn+OwdOrCjOzqNOUtea68736v7zi9f+FvgnXNYXVtQ0uVrtFRI2ivJoljVFCqFVWAUYA6Crniv4f8AhPxRcQ3Os6UJrmFPLSeOZ4pNn90shBI9jXUUVX1elr7q130OdZvj04NV5e4rR956LstdEcxdfD/wdc+FYvDEug239lRNvjhXKlH/ALwYHdu985NUdI+FfgfSddttc0/SZYL+2xslF5Mc4/vAthvxzXa0UPD0m0+VaeQRzfHxhKEa87Svdczs77311v17nAXvwb+HN29w03h8/wCkS+c4S7mVQ/cqA2F/CpZfhL4Gl1Gz1CTTLlrqyWNbeQ38+UCfd/j9vx713VFL6rQ/kX3I1/t7NP8AoJn/AOBS/wAznNK8EeGdL8VXfiew04wapeFjPKsz7XLfeOzO3J9cU7xD4M0DXtYg1i/huhf28JgiuLe8lgdEJyQDGwroaKv2NO3Lyqxy/wBo4v2iq+1lzJWvd3tta/a3Q5GT4a+DG0ux05dH8qKwmae1khuJI5o5GILMJFYPk4Geewqknwj8CRvfvHpdyh1Bdt1jUJ/3g3Bufn65Uc/X1Nd3RUvDUX9hfcbxzrMYJqNea/7efe/fvr66nAn4PeAP7Kg0v+yJxawTtcRIL+fKSEAEg78joK5L4g/CPVtb17ULjSNP8KwW93CsIuJ5LoTqAu0uyKfLd+4YjsD15r2uis6mCozjy8tvQ68JxNmeGq+1VZyevxNvdpvr1aV+/U4mx+G2gSfDvSfBuuwjVLfT0UrJuaNvMGSWUqQV5J79KZY/CXwJY3819Z6TNBcTwvDIyX043Iy7Wz8/XB69c89a7mir+rUdPdWnkcv9t5j79q8kpNtpSaTb1ei01PP4vg38PotMn02PSLhbS4kSWWMX8+GZQwB+/wD7R+vHoKsJ8KPA6Ppci6XcB9KGLNvt0+YxvL4zv5GSeD9OldxRQsLQX2F9xUs+zOW+In/4E+1u/bT00MLw54S0Hw/quq6npNmYLrVpjPeuZXbzHLM2cMSByx6Y61u0UVrGMYq0VY86tXq1589WTk+7d3povuWgUUUVRkFFFFABRRRQAUUUUAFcX8DP+SSeHP8Ar0H/AKEa7SuL+Bn/ACSTw5/16D/0I1jL+NH0f5o9Ol/yLav+On/6TUO0ooorY8wxPEH/ACHvDf8A1/S/+k01SeIIWuPD+pQrZveF1YCBX2l/YHtVPXlA1zw7jj/TZec/9Os1WtbcL4cv3bUnsBhv9KVctFyOQO5rOG8vX9EdOI/h0v8AD/7dI4dbFriJmvvC/iJ3QnasVxtSTaSQ2OMH8KrjTtTW2u47LwprEH2uAQySyXmZFjyW4zxuz+HNa88zW8Txx/EGW2DKvyXsamRfzwQTz+FPbVdwJX4i2QXBc/uY+Bz/AE/lVHKYcmgxxWUcCeE/El07oRKz3oUHoPmx3x6CtLwva32n6pGW8N65Aiqyxv8AbfMjAwD8ynuenHpUMGv3f2iKD/hYFgYfM2LJ9nDFgEySTjGSfwx3rf0Txdo1pamDVPE8F5OHb980XljGM4446d6AJbrwB4eurie4lS8824mE8x+0t8zjODz04OOMcVduPCmmSyXMoku0luLVrUuJiSqE5OCe9W7G4t9RsHe11Dzo7xGkgkT+FCMZH0Nc9e6npeix3Gi3/iS8E7IAHeMlwW6NuA56H04pjLMXgDQUlSRm1CXYgTZJduUIBzyOlJD8PvD8UkMifbgYlCoPtTbeCCOOnYVm2Gsaa2qRW0PjCeLazKYPJ2pkZJ+Z846evY1csPFOiTa7tXxMzCZtqQPFtTIHTcRjnrRoIv694M0fW7kXGoG8eUReUGW4ZePXjvzVdfh/oCS+bG2oRvtIyt446kHPXrxUfhC+0+G5FjFrk97JLLKqh4SNzKMsCxz0B7EVsW/iTR7ieOCO6JeQyBQY2GTGQH6jsSKBlEeCdFG35r35XVxm6bOQMV0USeXGqbmbaMZY5J+tZ1n4g0u7u4rW3uGaaVpVRTGwyYzhxyOxqfVNW07S1jbULyG2ErbUMjY3GmBdorM0vX9H1Sd4NO1GC6kTO9Y2ztwcc/jUTeJtFXW5dFa9UX8QJaIqc4C7sg9DxQBsUVm6Brmm67aNdabP5saOY2ypUgj2PPem+I/EGl+H7WK51S4MMcr+WhCFsnBPb2BoA1KK5YePvDflvL9plESTiDf5LYLf0Huau2XizQby9hs7e83zzKWjXYRkDPf1+U8UAblFc6njTQGltoWuZEmunkjhjeJgzshIbj6ggepqNvHPh1beG4e4mVJdu0tAwxuztJ446UAdNRVTTtRs7+COa1l3rIGK8EfdOD+RqlfeJdIsr+azurgxPAoMrFTtTIyAT6kUAbFcV8EP+SbWP/Xze/8ApXNWqfG3hUHB1u16Z74/lXH3Fl8H45Pu2weVjJsimnGSzHJ2qcDnNYzjLnUo9n+NvXsejha+H+rVKFZtXlFppJ/CpLrKP834GzP8N9Pkm1Z4fEHiG2TV5pJryKG5QJIXGCOUJxjgDPAFddpNjDpmlWmm227yLSBII9xydqKFGT64FeZrb/B8oGYIiksCXuLgYx6/N+VdND8PPBM0SSx6TuR1DKwu5sEHofv1nCEoO8Yr73/kdWIxdDExUatebS/uR7W/n7aEfgX/AJHvx7/2Erb/ANI4a7Osrw74d0bw9DPFo9ilqs7iSXDMxdgAASWJPQAVq1tSi4xs/P8AF3OHMK8K9bmp3slFa6P3YqPd727hRRRWhxBRRRQAUUUUAFFFFABRRRQAUUUUAR3PMLfh/OpKZOMxEfT+dPoA5zwd/wAhPxB/1/n/ANBFWfBn/IKuf+wnff8ApVLVbwf/AMhPxB/1/n/0EVZ8Gf8AIKuf+wnff+lUtc9Lp8/zPUxPwVPWH/pLNquL+GH/ACEvG3/Yyy/+k9vXaVxfww/5CXjb/sZZf/Se3qqnxw+f5Cwf+6Yj0j/6UjswylioYFh1GeRS1zumeDdG0/xtqPi+3+1f2lqESxTBpyY9ox0Xt90f0xXRVpFyfxI4q8aUWvZSbVle6trbVbvZ9evYhvZxa2c1y0c0oiQsUiQu7YHRQOSfaub+GE/h+98Py6p4dg1BLa8uXkeW+EhlnfgFt0hLMOMDnAxgdK6S9NwtnMbOOKS4CHyklcojNjgFgCQPfBryaw8EfEP/AIQuy8ItqWmaTZwW9xHNdWd5JI8xfJUFTGuACecNnGawrTlGaajfR/fp1PVy7D0a+GnGpVUG5R3enLaTb5d207W9fu9djkSQExurgHB2nNI8saMFeRFY9AWANcD8NvBupeH9amvri103T4WtRAbewn3JKwIIkZRDGM9Rkhm5+9VPxD8P7zUPEup3dxpWg61Bf3MU0d3fzSpc2SqFBij2KcrlcjDJksc5o9tU5FLl1/ryEsuwn1mVJ1/dSvey12uviS0Wu+trbnpfmR+Z5e9d/Xbnn8qyvEfiLT9BFq18LhlubhLcNDEXCM5AUvj7oJIGT61wcnw71dtbMvl6PvOrfb/7e3v/AGiI/M3+Tt24xj939/bt/hqjq3w38Qu7m20/w1eXiasNRTV7meVLudRN5gifEbYAHy53EYUfLmonXrWdof1/Xy8zrw+V5c6kfaYi667L53b0Xl8X909fMkfmCPeu8jO3PP5UrusalnYKo6knArya5+G+vSeJrrUDJp873GoC9TUnn2XdsuQfKXERYquCoxIoIPK9Qeq+I/hq+1+XSbi2g07UIbGZ3m0zUWZbe6DLgFiFbleoyrD271arVHFvk2OOpl2EjVpwWITUk7u22l0t+r01tbd2RteHPEFhrtrd3FotxEtpcvazrcxGJkkUAkYPbDDn3rVVlZN6sCuM5B4rx5Phr4lbQbrTWXRLaD+2zqkdjBO5tp0ZApgcNGcBcAg4YE/wjiuy8AeH7jw3oWoxapHbRwTytN9kt2MsMKbQGVVEaDBwTtVAOenqqVao2lKNvM2zDLsFTjKph63NrpHd9Ot/0t0vc61ZomIVZUYkZADA5FCzQt92WM8Z4YdK8M+GPhG41PS7WWx0bSdLFrq7T/2mYZob+ONZS4iVGjHyshC8Pt2sflyK2bL4ZX50zXo30nw7p13eX4urV7aR3Uw7lLWjkRoUibbg7eu48esQxNScVJQ3/rsdGIyTBYerKnPE2cWlsu9r25u2vfulo362skbJvWRWX+8DkVk6d4j02+1rUNIj8+O5sAjSmWIojK+drIx4YHaeR6VwLfDrWZtP1fyIdF0ZLyW1ddGs5JDZSiFiziQhVI8wHadqDgDO6qsnw11i5TxLD/Y3hfTLXV7GJLeC0ldktriJiUbBjA53csoBHoetEq9bS0P61/4H3k0sry20+fEa6W201jf7Wtk5bae7vqkerahfw2VpLcsskwjIDRwJvcknGAo5pYL+yuL64sYbqKS5tgpniVstHuGVyO2RXlWseA/FmpW/icNpPhaJ9bW2dFS6kxDNEeXJ8n5mOSd2Af511/hjwzcab471rxBNp+lRrqtvAzSwsTNHKqgOn3BlCRu3ZBJAytXGtUlJLl0/4f8A4H3nPXy7B0qMpKsnJK6Stv7mm77z9eXzOtMiCQRl1DnkLnmoLO/s7yW5htbqKaS1l8qdUbJjfAO0++CPzry/VPhvrk3im/1BJrC5+1agLyHUZZzHd2qZBES4iZsLjaNsijB5HXPW+CvDL+H/ABD4kuhY6bHBqd79qhmg4lIKqCjjaAAGDMME5LHgU4VakpWcbIjEYDB0qLnCvzSsmklbW6ut79X0vptY1vDviCw1yzubq1E8K2ty9tMtzEYmSRMZBB+orVDKy7gwK4zkHjFeTal4B8VanZ3YuzpKhtdk1MWP2lpILpHQLskLRYBUgEZRwc9K7D4c+Hbzw/ol1Z3vkRefcNKlvbyeZFbqQBtTKIAMgnAUDnpRSq1JPllH5lY/AYOlTdSjWTd/h3/G+vra3S9y9N4r0SO4mtzdbpIryKzIUZzLIAVUevDAk9q23ZUUs7BVHUk4FecaV8OJ4dRsLq6vYcR3tzfXASCA5kbKxBcw9AhOc8AgYA6ja+I/hu+186TLaw6ffxWNw0s2m6gzLb3YKFRuIVuVJyMqRRGpV5XKURVsHgfbwp0q2jvd+a2XTdrS7srq7sjX8O+IdP1yG8ktVuIfsVw1tOtzEYmV1AJ4PbBBz71rKysoZWDA9CDxXjqfDXxI2jXlgY9Dtrc6yNSjsIJnNtOhTaYHDRkBVwCDtYE/wjiu3+Gvh2+8O6ZeW92LeAXFwZYra2l3xW42gEL8iAZIzhVA56dyqNWrJpSj8y8xy/A0oSqYeunqrR69Ot/0t0vc1da8RafpF/p9ndi4L39wLaJ44i6LIfuhyPu57Z9K1fMj8zy/MXfjO3PP5V49D8OPEdnNpMkGm+Gbi803U1vJNVkuJUur9QzHEh8s4Pzd2YccYq/D8OtYXWIXaPRxJHqhvm15Xf8AtCWPeW8ll24wQdh+crt/hqI1619Yf1/Xy8zerlWXKK5cStnd6a6vW19Fa2mstfh0dvUVmhYhVlRiegDA5qlrus6fottFNfzMvnSrDDGiF5JZD0VVGST9OgBJ4FeaaJ8OdW068h1ODR/DtpqEPiB79GguH/49XDBoQ3lArjd90Dafaut8awXNt4o8OeIltp7qy09547lIELvGJUCrKFHJAIwccgMT61oq03Btxs/69Njmnl2FjiY04VeeLT7J3SbS3kve0Sfd7Gx4e8Qafrlpc3NqJ4Vtbl7WZbmIxMki4yCD9RRqXiDT9P1jTdMuBOJNSLLbyrETEWVSxBfoDtUn8K891XwN4q1TR9Ts7qDRNt3rraiYRcF98TJjbveBtjAqpyEOeRx3qQfD3xYvhvw9oV3Z+Hb+10bUJropcXchS4jYSbIioiAA/eY7gbR8pHFZe3rbcvz+f+R2rKstbcnXVrtct1de62ne6T96yt1vvvb1m7vobcW52yzC4mWJPJTfgn+I46KMcntVTw7r9hrlpdXNqtxCtrcvbTLcxGJkkXGQQfqK89TwBr0ENnNa6f4fgki16LU0so53WCyjRQCkLeWTl8ZbCqPam6l4B8Vapp17HdtpKb9dfVBZi5Z4LpHQL5cpaLAwQCMq4J6im69W/wABnHK8vcbPEL10017Xd/W9ut7anpGp61p2m3FjDeTmIX0nkwSlCYzJxtQuOFLZ4zjOMDmtBmVVLMQAOpPavKLvwtq1j4HuvCq2g+161eq9vFaMXtrBFZCzltiKgGM4CjJOAOtdh8RvD154h0i1t7RrWb7NdJcS2d2WEF4qgjypCoJA5B6EZAyDWkas2m+X+v61+ZyVsvwsJ04qro2035K1nbzbcd7Xje9tulEsRCnzEw3C/MOfpTkdJF3IysPUHNeVx/DzWIbP7Za2uh215DrMGpWemRSOLS1VF2uiSbMqX6nCAZA4710vw08P6t4f03VrLULfS7RLm/lurZdPkYpGsn8O0quNpHGM59ulOFabklKNhYrL8LTpSqU66k1bSyXr1e3dXT1s7amzrHiLT9L1TTtPuhcGTUJvIheOIsiyYyFdhwpIzjPXBrVEiGQxh1LjkrnmvILH4c+IrC70KaHS/DEl1pN+LifUvtEqXWoL8wJkPlnDYbPJcZ6bRVjQfhvrmneI7a8lmsJ2g1Brp9VE+27uELE7HAi3HIOCDKVwPu+mUa9a+sDtrZVlyh7mJV0n21d30vppbTfXbRpeiXmvWVp4jsdBmS5F1fxu9u4hJibYMsN/QHHOK0vOiy/7xPk5b5h8v19K5Txfouval4t0K+077FHZ2KXCzTPcMsymWMplFCEHbweSM9OOtc14a+HOoWmoaaLyy0K1iso5o7u9tGd7jVldCmJ1ZQMEncdzPyBgjmtHVqKTSjdX/wAv+D9xywwOCnQjUlW5Zct2tHreXmraKOmr96+yZ6Xpt9Z6lZR3tjcR3FtKMxyxnKsPUGquja5pmsW0t1p9x5ttHO0AmKlUkZcZ2E/eGeMjIyD6Vg+B/C95onw3/wCEZkhsLS5WCWESWbEo5YECU/Kp3HOT1+prjNQ8I6t4m8I+HtOj0e0hutBt2srmHUJDGBMI0XegMUkciEfMGxn0IOaUq1RRT5dbbF0ctwdWrUh7W0VKylp8Otm1fW9kt9L+iPWU1Cxkv5LBLuFrqOJZniDDcqMSAxHocH8qp+JfEOn6BpB1W88+W1WRY3a3iMuzccAnHQZxk+9cE3w71aGW6ms4PDy3d14eg05row/6uePIOEKNlHUqpJORtHBxisey+Gniyy8M+JdCs4dFittaSDYrXzkW7Ifn+5AgbIwcgKe3bNRKvWStyd/+AdNHKctlJSliVa8brRNptc2t9LXbWnTzV/VvEmv2Gg6HcaxeCeW1thum+zxmVkHckDnA7+laKTwskbeYo8wAoCcEg15PefD3xA9hqyabpfhrR2u9KbTvs9ncSCK5Z2GZ5T5Y+ZQDgYYncctSeIvhz4h1TV7jUJl0q7e8toYx51wQ2msibT5LGFiRn5gVMbZ6nvQ69Za8n9a/1sTHKsvklH6wk9ddP7tla9usnfms7W30PTbDWdPvdUvdLhmYXtkR50MiFGCn7rjP3lPZhkcEVoVxWl2V7d/EW2vvLuVt9I0prCe6lUr9rmdkbC55ZV2klumTx3rta6aUnJO54uNoU6MoqD3Sb8n/AFr5Xs9UFFFFaHGFFFFABRRRQAVxfwM/5JJ4c/69B/6Ea7SuL+Bn/JJPDn/XoP8A0I1jL+NH0f5o9Ol/yLav+On/AOk1DtKKKK2PMMHX4kXXfDgC8fbpeM/9O01W9SLLo98Y47eQjd8s/wDq8d857YzVfxB/yHvDf/X9L/6TTVovDb3FrcQ3SI8LOd6v0I96zhvL1/RHViP4dL/D/wC3SOUh3MkTQ6HoU6FRsmYxp8hyQcDOPpmq06gXM0reFdAeRgsO9pY8SDPAH4nFdGfC/hyYrMunW+DyChIUj8DjHNPg8M6BAwaHS7eMhgw2gjkHIP4GrschzKRXzTS2y+G/DhlRVIjGzKNyBn8gKsWizNdQw6jofh1YSxEzBkyBj09c10X9h6Kt2bv7DAJw+8v0Oc5z+dMXwzoILMdNhdnJLM2SSSc9frRYZh2upatDG0MGn6Jb/ZyFGyddsURbpgdOPTqamjW81C4hu28M6RPHOVM1wZFckAnBBxzgYxWknhvw3lol020yMbkH6ZGfatW0t7e0tktraNIoUGFRegFFgOe0myuI9TaOfw/pUEMZYrNEq7sE+mOM96x9Sv0g1EyaZDoItwW8l2jXcT/Hgg8cjBru3WJtykKdww3uKzG8N6AwA/su12+gXA/KiwHK6HrDR3aeWmhRwKXkIiUIVznJJHQ8D61YsL/VptTihntdIeLa8kg2FWA/iPQ/xAfXvXTvomjsxJ0+3yYxGcLj5R2wKmistPhHmJFGMoU3E5ypOSMn1NFhHK6ZrczXdvLK+j/Zy8kjyRsC6ow+VuMgZOMnNU/7ZXULm3k1OTRLhIDLIFl25jAX7w5646+1dWPD+hKWK6bapvADbRjcOODjqOBRJ4d0CQfPpVmQBgfIKLDOf8J3N6usJbrDoccBDCb7IArlsbhwPYg110llZySebJaQPJnO5owTn6/gPyqlBoehQzJNBY2scsf3Wj+Uj8q1Mr6j86AIbWzs7UH7LawQA9fLjC/yp80EM4CzQxyAZwHUHGeO9PDKVBVgQehzQHQkgMuR156UwKUunaPbwvLJp9lHGv7xz5K4GO/SqjS+F1di39lhhJuJKpnd6/XnrWx8kiEfKyng9wazG8OaEwUNpdqQq7QNnAH+TQASXHh5ZtjzaaJRzglMjnP88mpIbXRbrZPDb2U4dBsZVVgVU8Y+mTUf/CN6D5TRHSrUo/3gUznvzVywsLOwt4rezt0giiUqiIMBQTk/rQBJb2tvbxpHBDHGqAhQq4wCcmmzWVnNIZZrSCRyu0s8YJx6Z9KnooApTaXps0LQyafatGw2lTEuCPSvMvH80lhrd3HY26YiSPy4lUAHgcdPxr1qsnUvDmj6hdNdXdqXlYAE72GcfQ0mhNHiB13WV66TOcjL4dMMcdv061p/8JR4gF1FCjXwiITdIZwFTPUY9RXqZ8HeHz1sT/39b/Gk/wCEM8O/8+Lf9/X/AMaVmKzPKR4t8SKwSSHUMc/OtwCOvHep4fFXiF7kRuuoRpsZt5nHUdAee9enjwb4ez/x5N/39f8AxpT4O8Pn/lyb/v6/+NFmFmeUweMPEbJM80OoR7IyygTg7znAUc9cc04eLfEuJGNrqI2jKj7SvzcfX1r1QeD/AA+DkWTf9/W/xpf+EP8AD+T/AKE3P/TV/wDGizCx5VJ4u8RpHuNvqBGQAFuATz60qeLPEwX5oL4k9MXA/wAa9U/4Q/w/jH2E4/66v/jSDwf4fHSxP/f1/wDGizCx51B4h1iSFWkvLqJs8qZSar6l4j16GNGtbi5uGLhSBMRgepNem/8ACHeHv+fE/wDf1/8AGj/hDfDv/Pif+/r/AONFmFmeRL4s8WMRm3uegz/pPv8A4VbfxP4iFwI1E7oXA3C5OQuOT+depf8ACHeHv+fH/wAiv/jS/wDCIeH8/wDHjn/tq3+NFmOx5TB4o8SnUFjlhuUgJcGX7VnAA4OO+aktfE/iSSNt8Vyh8sso+0HlgeFr1L/hEPD/APz4f+RG/wAacPCegjpY4/7aN/jRZgea6T4h164aQXyXFqFClD5+7dkc9PStNdWvSFxdT/8Afw13I8K6EP8Aly/8iN/jSjwvogPFn/5Eb/GizAzvBt3PcWl400ruQyY3NnFdSTVCDTbPTraRbOERBypbknPPvWhVDOb8G/8AIT8Qf9f/AP7KKteDP+QVc/8AYTvv/SqWqvg7/kJ+If8Ar/8A/ZBVrwZ/yCrn/sJ33/pVLXPS6fP8z1MT8FT1h/6Szari/hh/yEvG3/Yyy/8ApPb12lcX8MP+Ql42/wCxll/9J7eqqfHD5/kLB/7piPSP/pSNXTvGGg6h4wv/AAna3Tvq1hGJJ4jEwAU46NjB+8PzrfqNbeBbh7hYI1mcAPIEAZgOgJ6mpK0ipfaZxV5UW17KLSsr3d9er2Wl9l07kN99p+xzfYzCLnYfKMoJTdjjdjnH0rj/AAT42+1fD6HxT4sutM05ZhLIBEzBRGhweGJLNwenqK7G9hNzaS26zy25kQqJYiA6ZHVcgjP4Vwdt8JPDqWVtp95qGs6jp9rHLHDaXVwhjQSAhiNqBs85Bzwaxq+15k4dv8v+CelgHgHQlDFOz5k7pXdkpXS6avl37P59F4b8XaPr149la/a7e7WITCC7tngd4icb1DAZXPHHTvVPXviB4e0a4vorj+0Jk08ZvZ7axlmitzjdtd1BAbBBx2yM4qfwt4OsPD9695De6hdzNH5Qa5dMKmc4ARVBPHU5PvXKePfAOuatqOqw6HcJY6frKL9sI1GSNTJja0jQiM7ztC8B0B2jdms5zrxp3S1OrC4fKauNcJTap2WraWt1fp2vZWvc6GP4haG2opp7WetRXDQpcFZNNlUJC3HmscYVB3J6Utr8QvD9y2I49UUSQvPatJp8qC8RBubySV+c45wOSOlTJ4Lsf+Ehl1mbUtSnaazFlLavIn2d4dpGwrtzjJJ69TUekeA9J0+8tbh77Vb+OyjaOxt7u63x2qsu07BgEnb8oLFiB0NNfWL9CJLJ+V/Fey69bPTbvb5X62Qf8J/oPlRyomoukuljVIilm58y3O3JXjkjcMjqKNI+IHh3UpbdUa+tYrqEz2txeWUkEM6Km9ijuADhcn6Amsef4bx6dYmbRdT1O7vbfTpdPs7e+vQLdYZF27G2xk7V4IwMkqASRU3gz4fpa6RpqeJLi7v57O1NulpJeme1hynlsUyik5UkfNnaCQKlTxPMk0jeph8lVGVSM5PotVfr0t6Xe2r62Nbw/wCOvD+uX8NnZy3aPcqz2j3FrJEl0q8kxswAbjn6c03xj4wtdHNzp9ms9zqsdt9oKRWUtxHApztabyxlVOD78Go/DPw/0fw/fwXVndajItspW2gllUxwgjGBhQzccDeWxVjXfBtjqmqzanHqOrabcXMC290bG58sXEa52hwQem5sFcHk81f7909bXOZrKY4tOLk6duve/XTa3lv5GboXxCsbjQrG61G1u1vZtHXVZI7a1d0MfAbYf4iCw46itvUvFWlaf4QXxVN9pfTGgS43xQM7iNwCGKjkAA5PpWKPhrpK6dp9lHq+uRLY2stlHIlyqyPbyEExMdnIG0YIwfen+JfCt6PhbceD9BlF27Wv2SKTULjaVj6ZLIhztHAGOw5pJ14xfMun4mtSnlNWtD2Umk5630Sjd9XtpYsQ+PtElWb/AEfV45EtzdRRS6dKj3EQI3NEGA343AkDkA5xUNv8R/D9xaW1xbW+szfaxutI002UyXKbQS8a4yyAEZbpyPUVHpXgVWsEk1XVtXfUTZG2VzfCb7Gr48xYWaMZztA3MpYgVND4A06DS9Ls7fV9ahn0qNobO9S4UTpCwAMROzayYVeCp+6D1pJ4h9glDJotq8r376bPy1V7ee9r6Ek3j7w+1haTWMl3ez3nmCC1t7OWWcGM4k3xgbl2sQDnHJxWd4L+IKalpWnvrFu6Xt9dXVvD9ltZfLdoS3HzcqxVSdp54NXR8PtGhhs/7PvNV0+8tfNxfW9z+/l81g0vmFgQ+5gGORwQMYxUNt8N9LttOhs7fWNdQ29+9/bz/alaWKR1YPhipyG3tnOTk9aP9p5k9P6t/wAEpPJfZSgua7eje6+K2y21i31dntoT2vjiw1C50I2AnFvqjXCgTWcgctCr7kHZXyh4bqAcVoeBfE0HizQBrFvY3lnEZZIwlzGUY7WI3DPUfTocjtWTpfw503TpdKa31rXSml3ct1bRyXCMu+TO8MSmSDubvn5jzW94X0G18PadJp9nPdS2zTyTIk7hvKDnJRcAfLkkjOTyeaul7bm9/b/hv+Cc2O/sxUmsNdyvpfteW/nZw+5nOW3xEs00qDWdTtpILHU7gw6PHAjTT3KDPzsqjC5xkLycY7nAv3PiS+a3XWLOxkbQzpcl0ZJLaTz1lBG1fL+8QRkkYzx15rLtvh60uhQ+HdQ1S4XTNOdxpzWrKrNEwI2TI6sjFAcA9xzgGuktfDVlZ+D18L2dxd29mtubdZVkBlVT1IYgjPJ7YHYVMPbv4u34/wCRviXlcGnS1fN525NbPvzWt31v6GToHifUNQ8U2GnuLGWwv9ETUoZokdX3EqDkMfundkdx3qXWvH2h6Pe6laX0WpRyadAtxORZOQY2cIGQ4+Ybjjj0PpSeH/AtjourafqMGr6xO1hY/YIYp5kaPyewICAnoD17Co/FHhWXxB430XULy3tF03Sw0pkEzedPJkFY2TG3ywyq/JPKjgdaP36h53FbK6mK96/s1HW2jur9921Zerv0NnVvENjpfhz+3b6K8ittiuyG3bzV3dAydVPPOcYpPDXiGw8T6G2p6HKXTc8Q86NlKSLxhh164/Cjxd4dsfE2lpYX7zxrHOk8ckLAMkingjcCp78EEVV8IeEbHwvYX1lpt5fmK8madvNdD5cjD5mTCgDJ57jNa/vfaf3bficKWBeEcrtVebRdOX/MxvDHja6vk0CLU0toLnUbi8hk8qGQxEwFx8r9FPybsN1GcVf0/wCIfhq/ukhtpbxkmLraTm0kEV2ygkrE5GHPBwB1xxmq2nfDjTbI6Xs1rXJV026muoVknjIdpfvh/k5By3HH3m/CXQvh3oei6jb3VjcagsFs5e2tDKvlQk54GF3kDJwGYgenAxhD6yrJ2/q3/BPSxDyWbnKLlfWyWi+KVt125fx12JrLxtpurfYLfSVn+1apazT2DXNs6RMYyQys2OCCOR1wa0fB+uf29pT3ElsbS6t55LW7ty27ypozhgG/iHcHuCKwLX4d2ml3VrqOlarq73GnGZrC2nux9nTzOWjICE7CevVvet3wZob6FpUsNxcLc3t3cyXl5MqbVeaQ5baOyjgDvgCtKTrcy5/62/W/yOXGxy1UZfVm27q1995fK3Ly/wDb22lzbooorpPECiiigAooooAKKKKACiiigAooooAKKKKACiiigAooooAKKKKACiiigAooooAKKKKACuL+Bn/JJPDn/XoP/QjXaVxfwM/5JJ4c/wCvQf8AoRrGX8aPo/zR6dL/AJFtX/HT/wDSah2lFFFbHmGJ4g/5D3hv/r+l/wDSaatCW1hvLSe2nUmORzuAOO9Zuvura94c2sD/AKdL3/6dpq14WVd4ZgDvPeohvL1/RHViP4dL/D/7dIy38MaVIxaRZ2J5P75gPyBpjeE9GbrHcdc/8fD8/rW35kf99fzo8yP++v51ZymE/hHRXkLmO4BJBIFw4GR+NXtK0Ww0yWSS0SRWk+9ukZh+tXvNj/56L+dL5kf99fzoAzbvw/pV1O801uxd23tiRgCfXg1XfwpojMxNvJhsfKJnAGPoa2vMj/vr+dJ5sf8Az0X86AMc+FdDMhkNq+4kn/XP/jUr+HdJaBYDbsIw4kwJWGWxjJ55rT82P/nov50ebH/z0X86LAZ9hoGl2Nybi1t2STnkyMevsTUR8M6Kbd7c2h8p5BIy+Y33gMetavmxf89F/Ojzov8Anov50AYx8J6E2d1o5znOZn9MevtUp8NaMbaG3NqfKhcui+Y3UjGTzz+NannRYz5i4+tJ50P/AD0T86AMYeEfD4eRhYDLrtb943T86mtfDej20bRw2pCtGY8GRjhT1AyeK1PNj/56L+dHmx/89F/OgDKHhnRxbi3Fu4iD79vmtjOMetRReEfD8bIy2Ayn3cyMf681teZH/fX86XzI/wC+v50ARWFnb2NqttaxiOFSdqg5xk5qemebH/fX86POi/56L+dAD6KjM8I/5aL+dHnw/wDPRaAJKKiNzB/z1Wj7TB/z0WgCWiovtMH/AD0FJ9qg/wCegoAmoqL7TB/z0FJ9qt/+egoAmoqH7Vb/APPQUv2mD/noKAJaKi+0wf8APQUfaYf+egoAloqL7TDj/WCgXMP/AD0H5UAS0VF9ph/56D8jR9oh/vj8qAJaKiNxD/f/AENH2mH+/wDoaAJaKj+0Q/3/ANDR50X979DQBJRTPOj/AL36GjzE9f0oAbd/6hvqP51LUF06tCVDcnHH4ip6AOc8H/8AIU8Qf9f/AP7KKs+DP+QVc/8AYTvv/SqWq3g//kJ+IP8Ar/P/AKCKs+DP+QVc/wDYTvv/AEqlrnpdPn+Z6eJ+Cp6w/wDSWbVcX8MP+Ql42/7GWX/0nt67SuL+GH/IS8bf9jLL/wCk9vVVPjh8/wAgwf8AumI9I/8ApSNDS5vGTeONSh1C00xPDSwqbGaNyZ2fjIYZ6fe7Dt1rpKMjOMjNFaRjy9bnFXre1afKo2SWnkt/V9SprX2L+yLv+0pFjsvJbz2ZygCY5JYEY4714p4B+IFj4f8AhjYWeixNruvzxXVxJapcmWRXTJDOCS2NoHA9K9wvZ1tbSW4eOWRY0LFIoy7sB2Cjkn2FZvhHxBpnifRl1jSluBaO7Kjz27RFsdSAwBI7Z9j6Vz1oOVRcsrOz6a9P6+Z6+XYqNHCTVWi5w5ot+9aN0pWTsut77q/Keb2nxI1w6NrE6ahoN+1tYrPFdKmyOGVpFTynVJJOu7jLKcjkAZI6r4WeKL/xHo2p3N5NBey2l0Yo3toBGjgIpwCJHVvmzyG9MgV2i7GHy7SPaszxNr2n+HNOF/qInFv5iozQwNJs3HAZgo4XPc8ciiNOVN80p6L+u5VbG0MZF0KGGtOTVrWv00sorfytvseZWHxA8RX97oVvDrugJeapfi3utN/s+Uz6cu12KuTIMt8uPmC88gEVZ0z4jX6axo2m6pq2ki5bVrnT9Rt1tWR1C+Z5Mgy52btqgKc7t3B4rvvEfhvS9eu7Ce+lvUksZRPbi3vJIQH7MQpGTgkc9iR3rTtbyyuzP9muIZjbymGbaQdjgAlT7jIqI0aqes/z8vM6auZ4CdNcuG6O/wAKs3zJa8uqs1uk7pat6njekfEqfVtdu9H8R3WmxaJeWl3tY4t5YTHjCPtlYoxUt8p2njNQeG/F0dtp3hmNdf02J38MXJWecs8kM6MOW/eAMDtIwRnMZ56ivcgFYZABFZWua7pujXWn296s4N/cLbQvHAzosjfdDMBhc9s9al4ecdZT/D08/wCrmkM4w9V+zo4W1+ikraKSvbk7NX78uu5478ONcXSU8LLDqlrrN1f6VeXJg82QzG5CqfLBaRhlipUjb95WIxkitrT/AIha0+nyak2vaFfBNNlubmwtNPl+02Uw27UYF8EKSQdxQ8E44NeuDZu2/Lu9O9BKKTkqD1NVDCzgrKf9aeZliM9w+IqOpUw92+7T6yf8mm6Wlttb3seHR/EXxNqng3xKn9q6XbalpptZo7m1jV1a3dgJGAWRhhe7BuOmAeaTxx4rf+zPG9nD4m0lblYbEpcwK6tMjgB1A804PPVex5z1r2y+uraysZr24YLBDGZHIXPygZOAOT9BSWVzFdWcN0IpIRMgcJMmxwPdTyD7VLw02uVz1/4fz8/wNaeeYeEvawwqUeZPRrdcjt8D09x6bLm8jyPRvGl/pvi7TvCtjq2l3elC5t7SHyo3nmlRlDMxLS71GTwQrqBjLcGuj+J/jDV/D+uafp1q9nptlcQPK+p3kQePeDgQjdJGobHPLdOgPNegAx5GCue1G5GO3cp9s1qqE1Bx5/8AgeW5xVM1w08RCs8OnZNNXXvP+Z+7a99dU0eaaR4o1/UfFnhKW81Cz02y1LT7kyWvlFluJkkUAI5YHLKdwGDgBvvZyJPHHi3VtG8eDRW8RaHo2mz6d9qjub6yeQo4faUyJFU55POPQZr0fchwdyn05rn9Q0fQbPxF/wAJheXtzDc+Wtrve9cQ7SQFTy87eWIOMfe560pUpqNlLr+mv9aF0Mwws6/NKjZKLSSSd25Nx3XS9rtSennY84k8Q6hqXivwrfQX1jpGvXumXonSdZHjkVWXyWEJdT84V2XODgnriodf8fX+uaLocVxNp2nWV5YJeT3cv+pnuUfDW4JmjChSoLKWJIOMEZz7Nb3UU91cwLFMrWxVWd4iqtkZ+Vjw3vjoeKnzHtHK7c8elR9Wk0/f3/4Hn5fib/25QhKDeG1jtrtdyat7vTmVr3slpq9PJZfHXiS61Ww0+z1LQdNnutDe/a0mtnlkilTGEH7xSd43EAgEAHrilu/iTqFzaWd1Dq2i6JBJpMV5FLd2zzLfTtu3wxFXXGxl2kfM2W6V60NrfMMH3o2j0H5Vf1ep/P8A195z/wBrYLT/AGZaea8+8XfSy969rN7u68ttdd8aan4sS3j1Gy0a4vfD0N7aaZeWhfbOWbeud6kkbeTjIDDjg5pweNPHF94Y1zX7ebT7aHRrECaO401wz3qLmeMfvPuqRjPPLd8c+tXUK3FvJAzSIJEKlo3KOoI6hhyD7isSbwfosnhFvC2y6TTXz5gS6kWSTLbmLSA7mLEnOTzk5qZYep0l369ehrRzfBO3tKCWsV8Kdop+9vZttWSvfq7nEad8QNeZZ5LKbTPFT/2VNePb6bayRNZzIAViclmzuJIAwrfKeKq6V8Stcl03UZjfaHfNFpr3QlWMxpazAqFjkCSSEglj12NkdOuPWNLsotO0+CxgeZ44UCK00rSOQOmWbJJ9zVjA9BTVCrp7/wDX3/10sRLNsBeSWGTV97pOyflGy+Vv73McP8I/FOo+JrXU21C6tblrSaONZLa3CRklMnDLJIr8+hyO4Ga7mgADoMUV004uEVFu542Nr08RXlUpw5E+nbT0X5BRRRVnKFFFFABRRRQAUUUUAFFFFABRRRQAUUUUAFFFFABRRRQAUUUUAFFFFABRRRQAUUUUAFFFFABXF/Az/kknhz/r0H/oRrtK4v4Gf8kk8Of9eg/9CNYy/jR9H+aPTpf8i2r/AI6f/pNQ7SiiitjzDndeKtrnhzBB/wBNl6f9es1a1jkTPkf3v51n+IP+Q94c/wCv6X/0mmrTtyTdP/wLn8azgtZev6I6sR/Dpf4f/bpGIms+IVkmEnhmWRRMyx7JlHyDoxz1z1qSPXNXFncTTeGbtJI9nlxrIrGXccHGOmOppD418MrPJBLqkcMkchjIlVlywzkDI56HpUieMPDTzxwrq8G+RwiA5GWJwByOpqzlH6Zq2qXVzLHceHrmzjRSwkkmQ7z2AArZXlQSuDjp6VQsNa0y+nuYbW7jlktp/s8yj+GTGdtaFMAooooAKKKKAKWtz31tpk02m2i3d0oHlxM20Nz61z0+ueMB/qfCAIyu0tdLyNvzZA6c8D2rrqKAOUGs+Lfmz4XQ5Hy4uBw2eh9sc5/Sov7Z8bhAW8J27MD8wW8A49ie9dhRQBy+oat4uhv5YrTwzDcW4P7ub7UBuGB1HbnNI+reK0kTHhxJI/l3EShTjuQCe3p+tdTRQBlaJeatdXV6NR01bOBJCLY79zSJ2JweD7Vq0UUAFFFFAAfpXM3+reKEgtnsfD6TO8btMryhfLYNhV685FdNRQBy1pq3i571Um8MxJBuIZvtKg4x16+v+RSWOreMXutt34ZgSDY53JdKSCD8vB65re1nUrfSdPe+uhIY0IBCLkkk4H86xD488NDAa8mU4BYG3k+XjvxQBY0++8TTafPLc6PbQXAtt8Mfm/ely3yH06Lz71JJeeIRFNt0q3aQOvlDzeGXC7s+h5b/AL5rWtLiK6gWaFiyN0JBH86loAxNMv8AXJngW90lYA9xKj4bOyID5HPJHJ7VW1m51631FV0zR4r+3JYys02wg8cDJ44z2NdJTPLTJOOScnmgDmdK1HxJPdpHfeEktYXViZBeq2wheAR3yeKIL7xPJZySt4Xt4Zg0eyFrsHcpzv5HAIwMfWun8tPf8zR5a+/5mgDl01LxIy/N4PVHLEDN8hAHqTT577xINMSWHwtEbszsjQtdrhUHR8+9dL5a+/5mjy19/wAzQBzk154lOmpcQeHrZbjyWZ7Z7gE7wcKoYccjn8KibUvFfbwnb4/6/Vyf0rqPLX3/ADNVdVu7bTbGS8uFlMSYDeWpduSBwBz3oAwBqnipjn/hEI1UKCQbxCSSOn4GtjRZdQuVkOpaTHYkY2BZhJu656f55rNh8Z+G5ELfapoyo5V4JAR7dOtX9K1zSdUuJLezmkeWPG9WjdMZGR1A7UAaZijwf3an8K5A6j40wxHhizxzt/fDP3sDIz6c/wCcV2Hlr7/maPLT3/M0Acv9s8W/Ylb/AIR2x+0GYqVNwNoTsf8AP5U+K78UtDZ79BtI5X3+f++BVMA7e+eTj1rpdi+/50bF/wAmgDHuZNcWKJrfTbNmNsHkVnxibIyn0wW59qZez66l2q22k20kDPGCxflVJO8nnsAMfWtvYv8Ak0bV9/zoApzri4IHTsPyq9Ve5VQ68dj/AEqxQBzng7/kJ+IP+v8AP/oIqz4M/wCQVc/9hO+/9KpareD/APkJ+IP+v8/+girPgz/kFXP/AGE77/0qlrnpdPn+Z6mJ+Cp6w/8ASWbVcX8MP+Ql42/7GWX/ANJ7eu0ri/hh/wAhLxt/2Msv/pPb1VT44fP8hYP/AHTEekf/AEpGlpng3SdP8baj4uglvTqGoRLFMjzkxADH3V7fdHc47Yroq5zTPGWk6h421HwjBHejUNPiWWZngIiIOPut3+8Ow9s10dVS5LPk7v7+phjfrXPH6ze/LG1/5be78rbEN61wtnM1pFHNcBD5aSSFFZscAsAcD3wa8n0rwn8SLfwbY+F4/wCw7O3tre5jllF0063JfcUDRtEMAE9cn6HpXrF6tw1nMtpLHDcFD5byRl1VscEqCMj2yK4rwJ4zmuPh9aeIPE95Y/artZpYobdPJ3JHnKqHc7iApJOQMHtjNY14wlNKTa0f6f8AAPSyutiKOHnKjCMvejo0272lZpbaLm39exU+EHg/W/COo6st3BZw6berFJFHFdCRopFyCCFhjU5BzuAB4AwetYvi74c6/qMmtCHTdB1C6vb77Xbatd3UiXMMe5WEG0IcKANow23HJXOa7nwF440bxnHeNpSzo1oyLKkuw/eBKkFGZSOD37VgePPiFcWWn3svhyxu5v7PvFtrm9ksvMtd4cK8e4OrAgtjeFKgjH0wlDD+wWt46/8AB/roenQxWbSzSTUFGq+VO90la3Ld3vrp1al1TMXxD4C8XX/jePxRBBpAuoru3uYyLoR4jULvgJEBcnO/59+CMDYKm1L4a6o1vrFvYW+lQxXGu/2l5aybFv4SD+4mHlkKFY5GQ6k9RXU6p8RdB03xjD4Wu0uVvJpY4VkUxFAz/dyN+8DJAztxzVSL4mafFBqU2p6VqFn9m1VtMtY8IzXcgHRfmwDwSdxAAxz1pOnhru8u5pDG504U+SkrKMbabq6t11/S7emjV/4ZeHr/AMPadeQ3iQ26T3Hmw2kFx5sVuNoBC4jQLkjOFUDn654f/hXfiW2m06WHSfD13f2GqLey6tLeypc36hy21x5Z2nBHUsOOAK9K8KeJ9N8SWlxNZebFJayeXcwzgB4mxkZKkqQQc5BI96xdK+Jnh3UtRgtbVL0xXUrQ2l0UQRXEgz8q/NuGcHBZVB9eRWkqdBxinL0OKhi80hXrzjS105lZ6aO3W7ur9Xda62uuZsvh14htvFP26SS0uJBqZvP7X+1bLpoi+7yivkliNvyY8zbjtUvxltLO88c+EY/7HtNSut0yyR3UUohkjZcIjyIjAAvnAYEZ5IxzXYeDPEl14s8LT6pb6fPpMxkmihF0ocZRmUNhW+YAjkZHII96oeE9X8VeIPD2galE2nxC6guPt8nkEqkgJWIou/OMjlecjuO8+ypuHLD7Vn9zX9anQsfjIYl18TZOlzQettZRl1V+zso21slY5m9+HOvTaDbQRtpywx6pJeHQhMfsaxMgVYgzRsDtYFwDHtyxwBxUV38Otak0vRrWTRdFvVtNTe8eGfUG2wwMuDbIRD9wk7iAAvGMYNb3gb4jR6hpdgPEFrcWdzPazztefZ/LtZBCT5mzLFhgYPIx1wTVvTPiboWoHFvZ6nukt3uLRWjjzdog3HYN/B28gPtJFQqeGkk77/8AA/4Hkbzxed0Zyg6afI3qr/3lumr9dfi0d3ZHL3Xwy1iLxDdTWS2DQveJNZ332gQz2MS7cQoohYhVAKgK6gg8jrTNT+Gmp3d1rt8vh/QUubjV4b6zK3rqfKG0SxlhH+73hSSVzkvg5xmuzh8f6dcBPs+lavN5ukjVYNsUf76ElQQuX+8NwyDge5qkvxS0Vraym/srWQ+oR+dZRPFEj3EWATKN0gCqMgfMVJJGAabpYbv/AF93mKnj88unGnqkl16WetpL+XXpZPbU4b4heHF0LTRYS6Rpxs5PEkd7pccSTMsUBRRNGwjjzEmV52k53Hitu++G9/faDq0P9j6DZLcXNpcWujxTM9ojQtl2LGMbWkUlTtTGAM5ya9B0zxRo2oeGH8RxXJTT4kkeZ5FIMXl53hh6gg9M+2a5WHx7eXHjHSIDYXenaJe2lxOz6hZeWzLGgcSK4kIxg8qyhh170So0E7t6Pb56fqFLM80qQ5IQtKm25Nt6uNpWS7+7d7t66q+ufe+BvEFxceI1gs9IsbPULy1ukto7p9lyIgA8MoVBtVx1Iz6EEVQ1X4b61daDqdvb6LoNot5eW01vpcV44t7Pyjl5EcR5DyD5TtVQAc5JrsvDXxF0HXtStrG1jvYftoY2Us6KEuQoLHaAxZflBIDhSRVjxV4qWwvJtF020v73VRbee32W089bVCSFeQF0zkg/Kp3HHAqnRw8ouV7r/P8A4f8AUxhmOb0a0aLp8slZ632jyq717xSb3unHq0ReA/Dt14d1bXUSxsLPSbyaK4tIbaUkRP5SrIuzaABuXOQec9BXW1574X8d3F5ZeHrjVEZGv9Gl1CbyLMsjlMFgh37gQP4drZ3Dmo5vivYS+HLnWNL0HV7pYXt1AIiCt5z7FIZXI/DryM4zka069GENHpv+p5+LyrMcTiG5QvLSLd9L35Fq+ra3PRqK5S18bR3Ov3OiReHNfN3ahGnzDFsRXUlWLeZjnaQB1yOmOa59PHmqL/wil/HDJqFlrH2mKW1g04rdGSMMRtHmlVGRg5JHBO4dtHiIL+vO36nJTybFT0tZ2vv/AHXJfeotq9rnpdFclaePdMuLyzs/7N1aK5ubuSyeKWFVa3nWMyeXJ83VkGVK5B9app8RIbm40BLHw/q0y6tc3FuwZY1e3aHcHDDfjOR2PQE+1P6xT7/1p/mQsnxjfwefTa0n37RfrY7miuJ03x5btpNpJLZ6jf6jd3VzDDZW1mqTYhkKvlTIVAXgFi4BPTrilk+JGlbbD7PpGuXUl7PLarFFbL5kVxGCWhcMw2tgE5+7jnOKX1inbcbyfG8zShe1191779NHr5PsdrRWb4Z1m18QaJb6tZpNHDNuGyZQroysUZWAJGQykcE9K0q2TUldHn1KcqU3TmrNOz9UFFFFMgKKKKACiiigAooooAKKKKACiiigAooooAKKKKACiiigAooooAKKKKACiiigAooooAK4v4Gf8kk8Of8AXoP/AEI12lcX8DP+SSeHP+vQf+hGsZfxo+j/ADR6dL/kW1f8dP8A9JqHaUUUVseYc340uZbO+0C7hsLq/Md8+YLYKZCDbzDI3Mo4z61Ti8VXiTux8F+JiMnpDAe//XWtrWv+Qxof/X3J/wCk8taNt0k/66NWfK7uzGsTKfutL3dFv6911bOVbxMWYM3gHxGxHQm1tz/7VoPiUkgnwD4jJByD9lt+D/39rr6KOSX835D53/Kvx/8Akjkk8USISU8CeJVJbcSLa3GT6/63rTZ/HDQJvm8JeI4lzjLx24Gc47zV19ctq3gTQtSu5bqf7UskkyzfLN8qsOu0HIAJOT6mjll/N+Qc7/lX4/8AyRC3jZmDZ8I+I9o6/Jb8f+RqQeMtxXHg/wARkt93CW/P0/fUyT4a+GZCxZbz52LSD7QcOck8/mau/wDCE6Ot693A11byMf8AlnJwvA+7kHb07Yo5ZfzfkHO/5V+P/wAkVD4zCsFPg/xGCeg2W+T/AORqUeMt2Qvg7xGcHBwlvx/5GqWLwD4eitkt1juTGiyKm6YsUDkFsE89Vz7ZPrUM/wAO/DsyhZftp2ghCtwVKjB7jGep5OTRyy7/AJBzv+Vfj/8AJB/wmWFZ/wDhDvEe1Thm22+B9f33FIfGgBOfB/iIEDJ+W36f9/qy9c0fRtDhudLgguGS+eO5kZ5iQrLIMEDByB1IwciuentPDUX2uH+xdYmE0cfmNFL8jkY+7uGRj/HilaX835B7R/yr8f8A5I7dvGDKVVvBniQFhlQUt8ke376mr4yDDK+DfEbA9xHbn/2tWL4lk0WNF8nS9SvilnHCBFLwyYwAT1DDJzjmsi5sdIkuIpl8O6jIHO6R2uir4BPG1QBzgcfQ0Wl3/IPaP+Vfj/8AJHXr40Q7dvg7xEdxwPkt+T7fvqUeNFJG3wf4hJJwMJbnJ9P9dXLXq6RsjhXw7q858rBPmYXAIIUkLx0HI59zTbPT/D8CoIPDeqxkKCQJyBwAepGc5RcYP5UWl/N+Qe0f8q/H/wCSOtHjFjx/whXiTv8A8srf8f8AlrSDxsrEAeDvER5wP3dv1/7/AFct/Zvhj+ypLtNB1bz47hgkD3Mm4k4JfPXDFRn1p8SaH5ttK+gaqDbKQg8w5UHA2gY56D1470csv5vyD2n91fj/APJHT/8ACafuxJ/whviLYTgN5dvjPpnzqU+MmAJPgrxIABknyrfgf9/a5aBtE/sv+y08M6rHbwXDzKrzHliNhwccggnj8aLp9Js4xZ2/h6+uIL6wIuF82QrFlt5iBxkfNnPf0o5ZfzfkHtP7q/H/AOSOnHjZW6eD/EJ4z/q7fp6/66hfGqsQF8HeIST0AS35/wDI1cpptj4YN9LGPDmpWu+0JDtMxTuwTOODk1B5mkPNcTSeFtTa5kiWKZ97hWHXKHGQQehFHLL+b8g9o/5V+P8A8kdp/wAJuXJj/wCEP8RsRwV8u3P6edQnjMyOUj8F+InfGSFityf/AEbXK6JH4Zl1FP8Aim9W0/7QRvnZ3/dmMDax468de5z1pmkXmgaRexX+leF9ZhuWJUyKXOV44bcO+0frzT5ZfzfkHtH/ACr8f/kjrl8bPkqvg/xHlTggJb8H/v8AU1/Gm1sP4O8QqxG7DJbg49f9dWDcWfhptZto2sLpftKPNNMrTYhL7iyhguMksRj3qrd3HhnUzLcXXhG8kzBHCXfzAQiHChRtz9cDketLll/N+Qe0/ur8f/kjpj42X/oT/EHTd9226ev+upR40yu4eDfEBX12W2P/AEdXFbPD/lyW0nhLURAwLIqTSYwAQM8dfmP596eZPDcxZX8J6wEba8m55MOcE5IA6gs3T8qOWX835B7T+6vx/wDkjsh40zG0n/CHeINinaW222AfT/XUo8aZDn/hDvEGE5c7bb5fr++4rnbi90O70uTT5PC14ttNc/amUMykyLzk/Lx04H8qjn1nS2tb+AeEtQ8i62faANwd/L2hMYX2/Snyy/m/IPaf3V+P/wAkdOvjF3xt8F+Imz0wlsc/+RqZ/wAJsu0MPCGvEFtoOLbk+n+urnpbnQtF1aGbTfD2oXG1fNZg0mN5UjOMY3DcQf0FU5LLwnpiQJa+GtRljniUusckpKFuGRuMcACjll/N+Qe0f8q/H/5I60+OFz/yKGvfe2/8u3X0/wBdSnx2f+hT1/rt/wCXbr6f66uR1G18I2N7Pb2nhXUp0QjEkDSBZdwO7t7kf4VXuIPDcMKxxeDb6SMFpkBkkOx2PXhfr60uWX835B7T+6vx/wDkjt18bs4yvg/xAw3bcgWx+b0/13Wh/G7xxmVvB/iBUGMsRbADPTnzu9Zmh+HfCt/cQ2MOl3SwohuxukkXyZtwz1xlueD7GuiTwZoK2D2S283lO8b8zMSDH9zBzwB6U+WX835B7R/yr8f/AJIypPHsKzLE/hPXRIwLAH7NnA6n/XUr+OI8Hd4Q13g4Ofs3B/7/AFaE/gPwzMQX0/pbfZSA5G6Png+vU89arx/DfwjHA0Kac4Vjk/v3yTnOc5o5ZfzfkP2j/lX4/wDyRB/wm6fN/wAUfr3yfe4tvl/8jU6PxkZSPL8F+IJCcYCrbHOf+23tVv8A4QHwz5zTfYpPMZ9+fObhvUc9ams/BXh60v47+3tJI7uNiwmEzbiTnOeefvH86OWX835B7T+6vx/+SKn/AAlF1/0IfiX/AL9W/wD8dpw8VXf/AEIvib/v1b//AB2uroo5JfzfkLnf8q/H/wCSOQufFV+wB/4QrxMoHXMcHqP+mtWf+EqvP+hK8Tf9+7f/AOPV0F7/AMezfUfzFTUckv5vyDnf8q/H/wCSPO/CviS7i1DW2HhHxDL5l6WIRIMp8o4OZev0rpvAcjzaA80lvLbNLf3jmGXG9M3Mhw2CRn6E1B4L/wCQn4h/7CB/9BFaHhf/AJB8/wD1/wB3/wClElZUIuyd+/5nRjcRNVnSsrNJ9b6JW6vuatcV8MSBqXjbJA/4qWX/ANJ7eu1rntS8D+D9Svpb6/8ADOlXN1M26WWS2Vmc+pOOa0qRk3GUehrg69GFOpTqtpSS1ST2aeza/M38pnOVz60u5f7w/OuX/wCFc+A/+hR0X/wET/Cj/hXPgP8A6FHRf/ARP8KL1ey+/wD4AezwP/Pyf/gC/wDkzor2KO6tJbZppI1lQoXikKOue4Ycg+4ri4PhX4QjtYrOT+07i0hjkjht59RleOMOMMVUtgHvkd60v+Fc+A/+hR0X/wABE/wo/wCFc+A/+hR0X/wET/Cs503N3lBP5/8AAOzDYylhU40cRUin2il/7f5sseG/CekaBql1qdlcahJdXcax3D3N7JN5u37rNuJywHAPpxVDWPh34Y1SS9M/9oRQ3svn3Fvb6hLFC8uQfM2K23dkA5x15qf/AIVz4D/6FHRf/ARP8KP+Fc+A/wDoUdF/8BE/wpOk3HlcFb1/4BUcfGNX2scTUUtNeVX02/5edOnYrXvw58M3k7TSyaorNNHcHZqMqgzoFAmwG/1mFGW6mrV54H8OXRvTKlzm7vBfZS7dTDcAY8yIg/u2IPO3Ge9J/wAK58B/9Cjov/gIn+FH/CufAf8A0KOi/wDgIn+FHsf7i+//AIBX9orT/aamm3ury/6eeSNTw9oun6HbSw2kt1KZn3yyXV087u2MZJcntgcelZml+B/D2m6hHd2X22FIpTNDaLfS/ZonJJJWLdtHU8Yxz0pP+Fc+A/8AoUdF/wDARP8ACj/hXPgP/oUdF/8AARP8Krklp7i08/8AgGSxVJOTWIqe9v7q19f3hoaT4f03StMvNNsZbuK3upJZCPtTkxGQkt5ZJynJJGMYJzSaB4e03Q/Dv9g6fPeJaAOFL3TtIm7rtcnI5JIx0qh/wrnwH/0KOi/+Aif4Uf8ACufAf/Qo6L/4CJ/hQoSVrRX3/wDAJliKE01KvN3ab91atbN+/uR6f4B8N2Vvp1vH9ski04zeQk148g2yjEiNk/Mh/uniptE8E6Bo86SWrX7pHG0UME9/LJFCjDBVUZsAY4pv/CufAf8A0KOi/wDgIn+FH/CufAf/AEKOi/8AgIn+FSqVtoL7/wDgG08wjNNSxNR3391eb/5+d2/vfcpW3w08M2xja3utaiaO1azjK6tPlIDj92Pm4UYGBVj/AIQDw4NM0+xV9RQ6arJZ3KX8qzwowAMYkB3bMADb04FS/wDCufAf/Qo6L/4CJ/hR/wAK58B/9Cjov/gIn+FJULfYX3/8AuWaOTvLFVP/AAFef/Tzzf3s1bLRNLtdCfRFjaaxkR0lS4maUyB87tzMSTnJ/OsK2+HfhuC9s7sTarK9kGS3WbU5pEjjYYaIKzEbCAAV7irH/CufAf8A0KOi/wDgIn+FH/CufAf/AEKOi/8AgIn+FU6bdrwWnn/wDGnjKdPm5MRUXNv7q1vvf94P0DwVoOiX0N1YPfgW4YW0El/K8MAPBCRltoGDj2qXXvCei6xqY1Kdry3u/KEEktneyW5miznY+xhuGSevqar/APCufAf/AEKOi/8AgIn+FH/CufAf/Qo6L/4CJ/hR7N25eRW9f+ADxtN1favEVOa1r8qvb/wYVLP4ceGrRbNILjVkSyt5ba2T+05cRxSDDKPm6Yx9MD0p8Pw68Lx2uoQMt9K2oJFHNNLfSPKFjYNGFctldpAIx6VY/wCFc+A/+hR0X/wET/Cj/hXPgP8A6FHRf/ARP8KlUP7i/r5GzzRt3eKqf+Arvf8A5+d9fXUm03wjpen6xe6tBfaq11ewiGdpNQkcMoGFOCcArk4PbJx1rMi+GnhmOGwiS41gLp5ka0I1WYGFn+8ykNweTz7mrv8AwrnwH/0KOi/+Aif4Uf8ACufAf/Qo6L/4CJ/hTdG/2F9//AJjmKi21ial9Psroml9vom16OwjeBfDp0yKxU3yNHdm9F0l9ILkzlSpcy7txJUlevTim2HgHw7Y21rBavqMa2l495bsL+UvHI4IcBi2drZOV6HJp/8AwrnwH/0KOi/+Aif4Uf8ACufAf/Qo6L/4CJ/hR7H+4vv/AOAL+0FZr6zUt/hX/wAs8397IYfh94chskt4pdTR47iS5iuV1GUTxPJ/rNsgbcAx5I6EknrUkXgPw7DNpctv9thbTJ2uIdl7IN8rHLPJz+8ZuQS2cgkdKd/wrnwH/wBCjov/AICJ/hR/wrnwH/0KOi/+Aif4Uex/uL7/APgDeYp74mp1+yut7/8ALzzf3vuavhzRdP0CykstPaYQPPJNslmaQKzsWYLk8DJJwOOTWnuX+8Pzrl/+Fc+A/wDoUdF/8BE/wo/4Vz4D/wChR0X/AMBE/wAK0j7SKsor7/8AgHHVeEqzc51Ztvd8i/8AkzqNy/3h+dG5f7w/OuX/AOFc+A/+hR0X/wABE/wo/wCFc+A/+hR0X/wET/Cner2X3/8AAM/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rjPgZ/wAkk8Of9eg/9CNW/wDhXPgP/oUdF/8AARP8K6HTrKz06xhsbC2itbWFdsUMSBUQegA6UlGbmpS6J/jby8i6lbDwwsqFJtuUovVJW5VJdJPfm/AsUUUVseaZOtf8hjQ/+vuT/wBJ5abqtiNTtHsWkljzMX3I237p6H1HtTta/wCQxof/AF9yf+k8tWkQmc/vSnzP0x6j1qV1MaXxT9f0RzU2hCS+fTn1rWN8sTP5YuiF2fd4O3tVq00GaxvVmfVNVuQTgRS3hKDCkdMVolr7+3hD5cn2QQ5+0nb97+6P/wBVWLmM+bD/AKTITuOOV9PpTNjh9KuNGtp4po/EuqkQtuEM9yxBG3G0rt6d6tSQaeLBdQk8S6oLUsUDfbGGSSeCNuf/ANVacNxrm799oK7wOGW4i29PXbn/APVUtw2o+VA39jCV2kzKvnRnywOhHHJxQI5wXGiSO8Z8U6vmMjeftTj7w9dlPt7XSLi8ka38S6xuYtI4F24XAHIzt7AdK6GS41ITbItFd8opdmljUA4PHTnGP1poutaVyF0MhNh24njzu7duhoA58voz2ovR4j1x7dZCu5Lh8ZKZ5+XOMd/Wugtdf0nTtGgZr6SeFGEAlkLO7N78c9eta2mpJJZI11EtvMc74lKkDk98elT+RDjG5cZzjavX16UDMibxTo8cNtM06mO55iYIxyOfbjpUTeMNADFftceckfdbtye3vW4YIcAFlIHQELx+lHkQ5zuXPrhf8KAKulanbapCZrHbLGCAWIK8kZ7irn7z/nkn/fX/ANahY1UYWYge2P8ACjaP+fhvzH+FMAHmf88U/wC+/wD61L+8/wCeS/8AfX/1qNv/AE8N+Y/wo2/9N2/MUAc34g1HXf8AhKNP0PSJNPtjcWk9zJJcwNN9xo1AADLj7/6VJ9k8cf8AQZ0D/wAFkn/x6oL8f8XS0f8Aesf+JTd88f8APWCtDxY2sR2CPpF9b2qq+67uZ08wwwhSWKIB8zcDg1l3bPMsm6s5OTs9k2ui80it9k8cf9BrQf8AwWS//HqZ4V1TWp/EGt6Pqz2M76eLdkltoWiDCRWJBBZum0d6p/DnX7vW59Yhm1OLUbWzmRLe8WEQvJlcsGj7YPGcDNSeGh/xcbxd+8I+Sx5yP+eb0Jp2aM6VSE3RqUm7Sk1q29oy82t1ujrcyf3F/wC+qZPNJFEZGjBAx0agqD/y8P8A99Cob9F+yvm4ft/EPWtT1x97cm0tJbqZB5cSF22kk4HoO9M06+XULKO8tgpikGVycGmakk40+c2j+fcbD5ccjgKzY4B9qZpEdwdNh+2H7PPt+eONhtH0oAj1HW4dPigkuY2xMCV2DdjHXNVLTxfpF1dx2sM7GSRtiZhcAn0zj2p2pLqqadbnSdszgHcruB24xn361Tnl8WllW302zQY5d7zPOOwA9aALkfirTZEneJpJFgx5m2F+7beOOeaSPxdo0gOy6JIYJjyZMk+w281TR/GEdvh7OwmmyPmW6Kr1+npT9NPio3i/b4LIQNnPl3HzJxwenOTxQIsy+LdJjsobwzOYZnKKRC+cg85GMikuvF2kW0MUkk7ESxCVAsLklT07cdO9RQSeJBBObiztzIAzRBLrg9MA/rk0wt4owWFlYBypA/0onHpnjn6UDJx4w0cttEsxbAYAW0mSD3+7Uf8AwmujbgqyysCTyIHwMevFOtW8Rm4T7Rb2iQiI7ytzks+09OOBnFQRS+KQo3afpy5wWAvO/Oe30oA2NL1m11KR0tGZinXdGyj8MjmtD976J+ZrmZpPFRUGK3sFbjIN0fb2+tTWs3iHc32mGzVdjldl2T838PboaAOg/feifmaP33pH+Zrn7abxCzwC4t7RFLfvWW7JwvqvHWoml8UebNtXTjHk+WDckHHHX9aAOl/feifmaP3von5mud87xH5inbYbccr9qPX6/l2qxpkustdBdQW0jgw2WiuSSD24NAG1++9E/M0fvfRPzNR5h/5+T/38pQ0P/Px/5EoADJIJlj2rypOc+lSfvPRfzqq5i+2R/vv4G/j9xU+6L/nt/wCP0AR3TMUeMgfwnP41ZqnMybpNr7htXvn+KrlAHN+Df+Qn4h/7CB/9BFX/AAv/AMg+f/r/ALv/ANKJKo+D/wDkJ6//ANf5/wDQRV7wv/yD5/8Ar/u//SiSsaOy+f5mmO/3ten6RNWuQ0+/8U6xqesrYX+k2dtYX7WiLNYvK7AIjbiwlUfx+nauvrlfAH/H94r/AOw7J/6Jhq5bpHnYq8qlOF2k29nbo+xY+yeNf+g5of8A4KpP/j9H2Txr/wBBzQ//AAVSf/H64bxt458R6X41vtLe/stBs44h9hkvLN5I7tiOpkH3eT1wQMc11dr4wh07TdGstVm/tXXL63Egi0tBL5oxy69AF9zis1ODbR59PGYSdScOaS5dHeT3vb+a+vTTXoXvsnjX/oOaH/4KpP8A4/R9k8a/9BzQ/wDwVSf/AB+qx+IPhhfD1xrc13LBDbT/AGeaGSIiZJv+eZTru4PtwfSqK/EzSHkltl0nXUvEtJLpLeayMbOijORk859qblDv+JrLEYGNr1d/70v8zX+yeNf+g5of/gqk/wDj9H2Txr/0HND/APBVJ/8AH64az+J2o3nw1vtdks7qzu1n8uO4SxMtvEC3y85+YADBPYsK6qXx5pem6PobXz3V9qOp2kc0VvZWpaWXKglggPA68Z/lSU4PqZUsbgaq5lNpWTu5Nbuy63uX/snjX/oOaH/4KpP/AI/R9k8a/wDQc0P/AMFUn/x+s9viR4ePhyfXIY9RngtphDdRR2x862bB5kUkbRxjPTJApfD/AMRtA1rWLPS4YdStp72Iy2rXVqY0mUAk7TnnoeenHWq5od/xNlXwLlGKq6vb3nrfTv30L/2Txr/0HND/APBVJ/8AH6PsnjX/AKDmh/8Agqk/+P1Z8YNr66Qf+Edexiut43zXeSkUf8TADqfauO+HHjbU9RTxDJqU8WradpXzQ31pbGNp+CSojJ68Um4qXK7hWq0KNeNGbld7PmdtFd9b/hY6j7J41/6Dmh/+CqT/AOP0fZPGv/Qc0P8A8FUn/wAfqhrOs6xrfgI694PkksrhQ8qw3loC8qpuBTaT8pJGQeenvXBWXjjxfqPhXQ7rT/EFpJq2p6i9p9m+wL8v3epz0UfNnHO8elTKcY9zmxGNw1CSi+d3V01J2aulpeS11Wh6Z9k8a/8AQc0P/wAFUn/x+j7J41/6Dmh/+CqT/wCP1i+JvE2oafax+HNPvm1DxMkSy3UttYeYI48/M/l5wCR0XPepLn4j+H9N8M6drE02oahaXJMRuorYfJIOokHAQ+3tVc0Or/E2eJwkZSU5tWV3eT+a33Wl+ivua32Txr/0HND/APBVJ/8AH6PsnjX/AKDmh/8Agqk/+P1y/i34l2v/AAh8+q6A17CBci3S8ksC8WRg5wSPlIOAfWqfxA8e67Z6roGi6IkscuoQJLJdfYDLv3AYEaZ575GeOKl1ILqY1sfgqab55O1tpPXmdlbX/geZ2n2Txr/0HND/APBVJ/8AH6PsnjX/AKDmh/8Agqk/+P1znhDxhf3HjPVNH1jUl8vTrEyTrJYG32shAeTJY/Kc5HqCDxVj/ha3hopHMlrrL2kswhhuxZEQyuTjCsSKanC12/xNIYvBOHNKo46tayfTfZs2/snjX/oOaH/4KpP/AI/R9k8a/wDQc0P/AMFUn/x+qviHx9pOhXNxHfWWqiO2IEs623yDPcZILD3AIrH8a/EV9J13w/Y6bp1zeW2pbJ2mjgZzLERkLEP4mORn0yPWm5QXUuticFRTcqj0sn70urt37nRfZPGv/Qc0P/wVSf8Ax+j7J41/6Dmh/wDgqk/+P1h6b4zmu/ifc6G80trZQ2bSNb3Nl5bhlwS+8t93Ht/jUsXxU8KyTpzqCWUk3kJqDWjC1Z/Tf/8AWo5od/xFHFYJpuVRrVrWT6b9TX+yeNf+g5of/gqk/wDj9H2Txr/0HND/APBVJ/8AH6y9V+Jei6brtxos2m6295CrPtisiwkQfxrg8rjJz04rovCuv6d4m0SHV9Lkd7aUkDeu1lIOCCOxppwbsn+JtSnhK1R06dRuS6c0um/Uo/ZPGv8A0HND/wDBVJ/8fo+yeNf+g5of/gqk/wDj9c349+Idtb22rafoF3crqOnKXmuUsDPbxsAT5bt0UsRtz0Bq54d8dQQ+A9C1XX5nm1HUwVigtocyTvuIwqD8PQVPPC9r/iYLF4J1pUud6K7fM7b2tvvc2PsnjX/oOaH/AOCqT/4/R9k8a/8AQc0P/wAFUn/x+qw+IHh9bDVLq7a7spNK2/a7a4hKzJuIC/KM5BJGCDip/D3jGw1rU00+3sNTgke3+0K80AEZTjHzAkZOelVeHf8AE2jUwkpKKqO7/vS9O/cd9k8a/wDQc0P/AMFUn/x+j7J41/6Dmh/+CqT/AOP07xZ4w0fw1Na2t79pnvLs/wCj2trCZZZPcKKy4PiZ4ZbTdRvrg31lHp8iRTJc25STzHBIQL1J+U0NwTs3+IVKuDpzdOVWzX999r9+2ppfZPGv/Qc0P/wVSf8Ax+j7J41/6Dmh/wDgqk/+P1V0fx/oup3VxYpa6pbX8Nu1wtlc2jRzTIBn92v8RPYd6yY/i94XaFp3s9aigScQSyvZEJE57Mc4B68deOlLmp9/xM5YrARSbraP+9Lpv16HQfZPGv8A0HND/wDBVJ/8fo+yeNf+g5of/gqk/wDj9Qa/480PSdWTSfLv9Qv2iExgsLYzOiYzubHTjmqi/EzwwdCi1ffebJrprWCDyCZppFxkKg+o64puUF1/EuVbBRk4urqt/ff+ZpfZPGv/AEHND/8ABVJ/8fo+yeNf+g5of/gqk/8Aj9UrT4haHdadqV1Fb6n5+mgNd2LWpW5jXP3th7Duc8d6raT8U/CepRSzQy3kcMFs1xPLJAQkQBxtJGfmPGAM5zS5od/xJ+sYG6Xtt9vff+fTqa32Txr/ANBzQ/8AwVSf/H6PsnjX/oOaH/4KpP8A4/XB6h8RtSuvGXh5NHnuINK1OdI2t7zTvLZkyAXRyfmU57dMV2fiLx5pOhXNzFfWOq+XbY82Zbb5AD3GSCw91BFJTg76mVLGYKopy55JRdr8zttfTXsWfsnjX/oOaH/4KpP/AI/R9k8a/wDQc0P/AMFUn/x+qGv/ABG0HRX0/wC0W+pzw6jGklrPBal45A3QA5yW6cYzyKn0bx94d1Kw1W8aS5sU0o4vUvITG8XXHy8nqCMdc8VXNC9r/ibqtgnN0/a6/wCJ9r9+2voWPsnjX/oOaH/4KpP/AI/R9k8a/wDQc0P/AMFUn/x+srT/AIm6De3un2q2Wsw/2jKI7SWazKRy5/iDE8ipp/iN4ej+0TKmoTafbTCCfUIrYtbxvnGC3UjnqARS5od/xJWIwLXMqun+KXr37F/7J41/6Dmh/wDgqk/+P0fZPGv/AEHND/8ABVJ/8fqrqnj/AEOx1WXTI472+nht1uJfskQcKjDIPUbsgj7uetdDo1/FqmlW2owRzRxXEYkVJk2uAexHY1S5W7J/ib01hqs3CE22v70v8zI+yeNf+g5of/gqk/8Aj9H2Txr/ANBzQ/8AwVSf/H66Kiq5Eb/VId5f+BS/zOd+yeNf+g5of/gqk/8Aj9H2Txr/ANBzQ/8AwVSf/H66KijkQfVId5f+BS/zOd+yeNf+g5of/gqk/wDj9H2Txr/0HND/APBVJ/8AH66KijkQfVId5f8AgUv8znfsnjX/AKDmh/8Agqk/+P0fZPGv/Qc0P/wVSf8Ax+uioo5EH1SHeX/gUv8AM537J41/6Dmh/wDgqk/+P0fZPGv/AEHND/8ABVJ/8froqKORB9Uh3l/4FL/M537J41/6Dmh/+CqT/wCP0fZPGv8A0HND/wDBVJ/8froqKORB9Uh3l/4FL/M537J41/6Dmh/+CqT/AOP1Y8C6tc654R03VrxIknuYQ8gjBCg5I4BJPatquV+En/JN9D/69h/M0rWkjOMPZYmMYt2cZbtvZxtv6s6qiiirO4yda/5DGh/9fcn/AKTy1bXaJ8spPzN2z3qprX/IY0P/AK+5P/SeWrsSuXZ028OwINSt2Y0vin6/oik0bf28k32srF5J/wBF2HLf7WPb+tWrgx+ZCfLI5P8AB04pn9mwf2qNU+zxfbBGYvM3t930x07VPJHM7I37v5SeMnniqNjlkWdELL4siKtjafJVs+/JP6YqZrLWrhyYfE0CKwHl7LNCffqe9a0eh6dHC8Men20aO4dgmRlh0PH0pINA0uCUSw6dbI64IIzkY6YpWAz7u11Oe5eW18RxwQZQ+X9lRsDGDyT3PNMg07X5HkdPECSW7LiJhaKTz3yOMitafRrGcYls4WGFXG5sYXpx7ZNW7S3W0t0t7aKKKGMYRFzgCmBkS6Xqj2ghGtTrIJN/mi3XJGPu/TNVYdB1iNNreILl24+Yw9Ppz3981sarqg017VZoyVuJfKDqCQh2k5b0HGPxrnbzx1Ja3k1rJ4f1AtDndtXOT/s4+9+FIDQsdF1C2uUkbW72dABlJIlIb1p8GmaqhkaTVpHBiKoptlwrEfe9/XFZNt48lna2jHh3Ule4VSmU+UE5+Vm/hPy96WPxxdySwxDwxqW54fObjhF27uT69setGgFxNH19l2S+IHIwQWWzUH2NPk0XWGiWNdfnUc5YWqZPpz2qmfHJFm9z/YWosQQEhSMtK3PJ29gBk89qdceNJ4XcNoF6yCXy45F5VuFO48fKvzDk+h9KNBF+10nVIbgPJrM08e9WKNbqOAeRkev9a3Pk/wCeJ/75rltK8aNf6lHY/wBh6lAXztlkiPlnCkn5vw49ciorTx0ZkUvoOoRlgCuUJDE7cLnH3vm6dsGgZPqG3/haOj/uzj+yLzjb/wBNYKveJdHu9SmsbzTNQk028spGZCYt8UqsMFZEyNw9OeK47xlrEz+JTcx6f4gtLnT1e1iubNY9kyu0Zb76MMZCnPsagu9X1mCJ5BqnimTa6ptC2245x82PJ+7z1rO2+h5soSvUjKDabvo0ui8090dh4d8OzWGu6hr2p3a3uoX0aRN5Ft5USImcALkknnqSaq+Gtv8Awsbxd+7yNljxj/pm9c1davrMEqxf2j4uZvNWJ28u2CKWBIO7yeRgdR0zipNJ1t9B1C/vY9N8QazeXxQXMk0aAxiIOAPkRR0yencUJbWQoUZKVOMYNJSbd2nupebd7s9M+T/nif8AvkVBfbDav+5Pb+Eeormtd8bS6XdSW/8Awj2p3O2NXWSKPKPldxGexHSnat4skhtbHOkXUv2yPfiIbihDAbfduc444BrW56Z0l8YVs5iwEKhGzIwAC8dai0cQDSrcRSNeJ5YxOcN5nvmuVuPGE19ZXEDeF72dGhLOhyFZeMpnH3ueR7dasXfiP/hHpV0m38PXUkcUAkC2wL4yCSB6gY5Oe44oAv6y9utnYLNqj6UxfKEBf3jDsc9vas6O3l53eNmKqwIIEWcY6H+dZd94st54oYr7wff3yw5EUiw74y3PQnsQOuMVXGv6S08i/wDCA3KM0Tu4ktsFmUfcHHJ7DtSEdCIobi2ks08WSNPM6hXVk3jg8KM9/wClTS281xFGkPiZkCFi7xrHuI44644wfzrN02/0qOGyvp/Co02WW4eA7rf5oSikhjgZwegPvVPT/EemtLNIfB8tqEIRmaDna45bAH3ecGgDUkhjSWORvGTgI+QrGIg5HAPPNOlgig02ON/FtwvnTb1nHlkuMYKj2zzxVVLnS/7S0y3PhLaupQhp5TaZFuW+6jnHcj8Kjl8QabbzyQf8IhdLHau8dvJ9kIWQYJynHAZgVH1B70AXZ0tri6jkh8YSQiFFRkV48NjGSc9z3+tExtri9k8rxdIiyyfLCnl/Lk42is5NW0uNDO3gsxFWZMC2y6EAkAjbxkjAwT1FV18QWMdxDv8AAFzA/mgCR7UBU5OGyAf7v6igDpJ7X7RKI4fEk0bxII3VPLJ3DuR6/wCFUGtYWuW2eNLlCuNy7oj1+vrzUeoapaafrt7HH4UEjwqknnpDzKXxk5A6DJyevXiqUfiDT5okKeBp3k3jYpteo5+cEjpkAevI4oGdPpUlta3Rhm1wXxc7Y4nMe4Hr25PFaEOo6XMHaKa3cR53kMvy465rkItat4ZUnj8DzxOCVVvs4VyykAquBycscdAQCc1HbeIrGKaUJ4MuInEZDFbbqSCfLPy9SRjuORzRcDsv7U0jbu+1WmPXzE/xpw1HSy4UXFsWIyBvXJH51heF/wCzdcguHk8MwWDRyFWjngGTyeentW0dE0tjuOmWGTkZ8kdM0wLMEttPGJIFSRDwGTBH5ipMJ/zw/wDHRSW8It4lhgjhijXoqLgD8Kf+9z1TH0NAFdwn22P9z/A38I9RU3yf88T/AN8ikaOUyrJuTIBHQ96k/eeqflQBVnxuk2pt+Ve3+1VyoJ1IVnYg9BgD3qegDnPB3/IS1/8A6/z/AOgir3hf/kHz/wDX/d/+lElUPBv/ACEvEH/X+f8A0EVf8L/8g+f/AK/7v/0okrGjsvn+Zpjv97Xp+kTVrlfAH/H94r/7Dsn/AKJhrqq5XwB/x/eK/wDsOyf+iYauXxI8+v8Ax6Xq/wAmZHiXwDrerX+tSReKvKs9U2qbSa0EyRKFwdu5vlbvlcfyqtdfCewUaPJY3kbT6bb/AGdhfW/nxXC5J+ZQykHLHGD6VtRahr2v+IdYstN1KDSbXS5lt+bYTSzOUDbjuOFXnjHJ65qrYeOL2Gw26hpMl/cx6q2lvLYFRHJIMbWAdgRnPIycEHmsnGnfVHkzoZdKTlUg9b6tt7Su7atrXyX3Fe8+GNnfeGJ9LuLi0tbl7lbmO4sLJYFR1BC5XJ3cE9TnmtXSPDXiIXc82veLZNRiktmt1gitEhQBhjceuW/KtXQ9c/tbSLm8h0+4juLeaWCS0d03+YhwV3A7fxzjmsnRPGw1bUrOwh0O+SW480yhpIv9GEb7G8wBsjnGPXNVy000dMaGApyhKN1e1rc2uul111fXuc9B8M9Yg8BXPg+PxTD9jmmDAmwGVTO4r9/OS2059verQ+HWpxroV9beJVh1rRrf7JFcizBjeEAhVMZbqASM55zXRa14ok03X10ddDvbp3gNwksckQQopG8ncwIxnv17Zqlo3j6x1W4gS3029EN3uFpKWjPmkAkAqGLJnHBYAVPJSTt/mYfVMshNU9bq0VrLSzurejas/NdzHb4Z3SeGNW06HxBnUNauPN1G7ktQRIvPyKgYbeTnOTTYPhzrUN74cvo/E1v9p0SEwIxsOHjJ4GN/B2kjP41oaX48vrjTdIuJ/C96ZtVMi26wzQlWZcnGS4xwDycdKunxzbqpun0i/XTI7kWs19mMxxy7gpG0NuIDHBYDFHLS/q/qRGhlckpK6sl/Ov71/vd2/PV6mp4t0nUNWsYk0vW7jSLqGUSLLGoZXx/C6n7y+1c74b8B3+lX+ta1L4g83WdThMQnitFjihPZvLyQSCB1/rWgnjNW8gHRr1TJqUmmsDJH8ky9M/NyDzgj05xVYeP4gIVl0O/ilM88U8RkiL24hAaR3Ab7oBzxnPGOozT9m3dnVWngKlRVZt3W3xW7bbX19fuOi8N2epWOiw2usap/al4m7zLryRHvyxI+UcDAIH4VyPhT4ZWeg+OrvxJHeebC7SPa2nlYFuz/AHjnJzxkdBxWp4f8cWesXlvBHp15At2jPaSO0bCQAZ5CsTGSOm4CumsJpp7OKa4tXtJWXLQuysyH0JUkH8DVJQnbyNoUsHi1Tkve5Nnrpa3V79HrvucR4k+HNvqPiyXxFaTWXnXEQjnt7+z+0RMQAAygMpU8DvVPxF8NLrU/Clt4ftdW0+wt1nNxcCDTAiyydAQob5cDjvmvSaKHRg76bhPJ8HPnvD4r31a3369ThfFvgnWPEPgiy8Nza/bxGIj7RMtjxKFPyAKG+XHHc5qhffD3xDdatoWpN4qthPo0Kxw/8S7g46kjf3GB+Fek0UOlFjqZThakuaSd9F8Uvs7dem/qedxfDvUH8Z6pr19r0M9vqkUltc2y2e0mBhgKG3cEYXnHan6D4D8RaRBZ6XbeNpk0e0m8yOBLJBKVznYXJORkntXoNFHsoijlGFjLmine7fxS66vrs3rbY8w134Uyahc660esW2zVpRMZLmwE08BBztSTcML26dMVavfh5q1xZ+GmHiSJNQ0DKw3H2EFGTACgpu6gKBnPNei0UvYw7E/2Lg7yfLvvq+/N376nnj/D/VZvHk3ia78QwSpPEbaa3FltLQFdpTdu4OO+KpJ8Kbo6ZF4dm8USyeHIrn7QtoLVRKec7TJnpye1eoUUexh2G8lwbveL1bb1lre1767Oy02PPrrwDq03jxvEw8QQLH5LWy2/2LkQEEbN27rz97Fanww8J33g7R5dKuNWjv7bzC8IW28soT97J3HOeK62imqUU7o1pZZhqVX20E+bV7vra/XyR5xffDW+W714aN4mbT7DXAxurZrUSHcQc4YnIHJ98HGe9QH4VyzeHNJ0691uGe50eZmspDZDyvLbBMciFvm5Gc5FenUUvYw7GLyXBNu8N/N23vtey1106nCWvgOW30zVYoZ9FtLy9iEUc1rpKqsa5BIKszbwcdCab4L+HreHvEi6wNRgRRAYmtrK3aCOYn+N1LsM/QAe1d7RT9lC6djRZVhVKM1HWO2r9e5yPjTwbLrWuab4g0vVn0vVtPVkilMIlRlOcgqSPU/nWfqnw9vdc8PXNh4g8T3N9eSXK3MFwsCxrbuoIAVB1GD0J/Ku+oodOLuVUyzDVJSlKPxbq7s9LXte17ddzhdL8D6rH4ik8S6t4kF/rEdm1rZyLaCOOHIIDFAfm5JOMjrWCvwm1M+G9U0WbxNA8d/dpeFhY42yA5J+/wAg+navWKKTowZlPJsHNWlF9ftS+1o7663PPW8Aa1BrMev6Z4pW01h7UW95KbFXimA4BCFvlOAvc9Kl1X4e3WoaXpTT+JrqTWtMuGng1CSFSMkglSnHy8DHOa72in7KJX9k4Wzjyuz/AL0vJ333ur33uefW3w/1KMa5qEviMT67rEIt5btrQCNIuAVWMN3AAznjApPD3w4ksvAeo+D9S1hLuyusGJ4bbynibduyTk7vmC9fTFehUUeyh2COUYRPm5ejW71Ut766363PLbr4Z+I7g6JJJ4zjkk0UgWe7ThtVRjbkBvmPA6+lP1r4VTahca3J/bNq/wDaxV3kubASzQsO0b7htX2x0wK9Popewh2M3keCaacW7/3pdrd+2h5dqHw18RXllodrJ4ttQuiENakab0K42k/Pzwoq1/wrKabU/ET3muLJYa9lriCO22urg7kYOWPRucY5r0eij2MB/wBi4O93Fv1lJ9Ld+2hxHh3wj4k0+fTobzxlJc6bp67I7aOySMyKBgK7ZOQBWRa/CeGxa5gsrjSpbSaYyL9v0wTzRA9VDbwCPqDXp1FP2MCnlGEkkpRbttdt+XV+R574r+HMmtXu9bvS0tUtEtreGXTstBtGNyOjqw9hkgelauk+Gde0t9EgtvFc76fYReXdQTW6u10ck53k5XqABzwK62ij2Ub3NI5ZhoVHUimpPrd9799vL5bBRRRWh3hRRRQAUUUUAFFFFABRRRQAUUUUAFcr8JP+Sb6H/wBew/ma6quV+En/ACTfQ/8Ar2H8zUP4l/XY45/73D/DL84HVUUUVZ2GTrX/ACGND/6+5P8A0nlqa41C20+3knumZUM5QYGck1DrX/IY0P8A6+5P/SeWryQxTRyJNEki+aTtdQRmkupjS+Kfr+iMuDxb4dmm8mPU4i2ccggZ44z+NaenX1rqFv8AaLOYTRbiu4DjIODTjZ2ZJJtYCT1Pljmg2dqVC/Z4wB0AXApmxPRVf7Daf8+8f5VBfaXb3FpJDH/o7uMCVB8y+4oAv0Vzi+G7rY6HWpSDgIRbpkfX1NOfw3MxXGrzDb1AhT5h78ZpAdDRXPt4bdowv9qTK4BG8RJz74IxTT4ZYyF/7Vn6YA8pMD9KYG9czR21tLcSkiONC7YGeAMms7T9f029nS3jkkSdwCsckZBwRke3SqkPhyaHlNXn3Z+95MYOPTgdK1LGyaGBo7mc3bMfvugBx6cUAWzScVU/srTv+fKH/vmkOk6b/wA+UP8A3zQBcOPUVh+KdBOtNbMt79nMG7HU8nHPBHTH61of2Tpv/PlB/wB80o0nTB/y4wf98UAckvgm+W3jhXXo18uRnDiA7jn1O/8AWlj8ETwyQtBrEcflxGM/I7bif4uX4PuK63+ytN/58YP++BR/Zenf8+UH/fApWFY5eXwhcy24jfVLQOsbxq6WxUgMBzw/Xj9TTrDwhfWt9DfLq8TTRKFH7hgpGCMY3+9dP/Zenf8APlB/3wKsxRxxRiONAiDoAMAU7DOStPC2sQaja3r67DO9tH5aK9qcFck8/P1561UfwLqDzLMddTcshcD7Mdp5J5G/k89a7qiiwHBazoN/ZWdtNf8AiSYrATFCYoCMb85yA/zccZNZWoR2GrXsjN4naEyKqfLZOu0qoHXPTnkdK9RZVYYZQR7ik8tP7i/lQI4210o6xpdvt1iCRLdZIUm+ylCcjBP3vfINQnwTJs2L4ilRMMFVc4AYYb+LnPv07V2zwwvjfDG2OmVBpv2W1/59of8AvgUDOJk8DySSs7eJJcMGUgjJ2kYxndnAq1eeFJ7hWjGvCKBlH7pI+AQu3Od2enaus+y2v/PtD/3wKy9W0BbyYzW99NZNsCgRKpX64IpCsYA8GS7cHxGxyoViYweOOnPyngcjmtvwtoy6GJ1OpvdLIqKBI3CbQRxknrnNNHhnD7v7XvTxjBEf4n7v+c06Pw3skDf2pduA2drqhyPTp0oA2/Nj/wCeif8AfQoM0QBPmLwM9awpvDEcskjNql+Ff+FSgA69ML7/AKUq+G2WQOutagpGMY2D/wBlpjNqC4imhSUNtDjcA3Bx9Kd5sf8Az0T/AL6rIGgsZ1mk1S8lIbJD7SD7dOlan2W1/wCfeH/vgUAP82L/AJ6J/wB9Cjzov+eqf99CmfZLX/n2h/79ij7Haf8APrB/37FAD/Oh/wCeqf8AfQo86H/nrH/30Kj+x2f/AD6wf9+xR9is/wDn0g/79igB/nw/89o/++hTkkjc4SRWPsc1F9is/wDn0t/+/Yp8VvbwsWigijJ7qgFAElFFFADJ/wDVH8P50+ors7YGI9R/MVLQBzng4Y1PxB/1/n/0EVe8L/8AIPn/AOv+7/8ASiSqPg7/AJCfiD/r/P8A6CKveF/+QfP/ANf93/6USVjR2Xz/ADNMd/va9P0iatcr4A/4/vFf/Ydk/wDRMNdVXK+AP+P7xX/2HZP/AETDVy+JHn1/49L1f5M0tW8MaHql6b27s2F0U2NNBPJC7r6MY2BYexzTJ/Cfh+aysrL+zxFbWMnmW8cErxKj/wB75CMn3Oe/rTdPs/Esfi6+vLzVrabRJIwLW0WHDxtxklsfXuevat2hJPoOFCjU5pSpJNtp3S11366Pcoafpmm6S15Pax/Z/tUpuLgtKxUuerYY4X8MVmeD9GhsrvVNXe6sry+1KcNNNaxhECqoCoBkn3JJ5Jra1I266fcG6hM0AjPmRiIyblxyNoBLfTFeVeE9W1vRvAdlovh7w3d/2sY7h5vPsJYUjcZKtllCsxGABnsBUyai1ocuKrUcPWgpR0SbVt76LRLdu7/E9IufDuk3Gux65NbytfxrtST7RIAF9Ngbbj1GOe9Q6f4U0GwvUu7SxMTxsWjXz5DHGT1KRlti9T0A61xdvq/i3+zNTMN1qkwForRyz6Y5ljnLqMKvkpuGCcja2OuTjB6P4d3utXel6g2pfbpZY7grbveRCLzF2Dp+7Q43Z5KA898UKUW9iKOJwtaqkqWru72W/f1039C0vgnw2sltIllOptZDJbhb2YCJicnaN+B9OnappPCXh2TUjqDaapmMwnK+Y/lGQfxmPOwt74zXH6XqPjCUJL9s1d9WWGdrjTrjSwlqJQp2Ks20fLnGPmbPtzTrPVPEbK+2+8QTQ/YJHvZJ9KEb2s4xsEIEfz5O4EYcYGc1KlD+UxjisJZfuPwj/n069V1sjqrrwX4bub9r6bT3+0NcC53LcyqBL/fADAA+pA571oJoekpq9zqy2MX226iEM8pGS6DsR09O3OBnpXn+nav42hsInRtS1C8vNGaVUudP8tYbtSMpwi443YDH5iBg81KuoeKBZXc+l6lr1+oihDreaOIpISX/AHrx/KvmMF6Lgj3bpQpx7DhjcKvejR132j29dXbte19dzsdM8K6DptwtxZ2bxugZYwbiRkiB6hFLFU/4CBWlaw22m2CQIxjt4VwGllZyB7sxJP1JrzfUtW8URaNqkmn3uvTQxPB/Z9zLpWLiWQ58yNo/KGYwMHdtXnjJqTXZNabzbG71DXrjTZrESWjppCTNdSNndHMvlfIB8oCkL1OWyKaqRWyKjmFCkn7Olb/wFLW67+W/p3R6XG6SIHjZXVhkMpyCKWvG5dS8W2Pg/Q7TQ7fV7OS30wbl+wsRJMpIMZUwsQeAckqpB4Namoat4ovL2+k0++122VdHW6hh/srCG6AJaIF4s46cZySeDxij2y7DjnVNr4HfTt1V9Ltbf5HqFFeb6pq3iS6upj9s1zSxJBA2nLaaR5ySlkHmeaGUlWDbhtYpgAHmmXGreNU1+4RzeRyJeBLa2WyZ7aW3yPmZ1iPJGST5i4PG3jBftV2NZZtTT+B726efn5ad9LHpdMaWNZViaRBIwJVSwyQOuBXn+hap4ml8em3uZNVm09rm4BQ2PlQxxrkJktGO/QrI2eDgZqn8U7vxJFr8Mmk2l432GNJ7cpaecsjkkMFKxMVIXgguuQeKHVXLewTzWEaEqyi9Ha39f1fQ9PormPGWoauugWV1pCXcSTTRm7khtt9xDCRlmWNhksOOCCRzxXPNqHiOO2hxqevS6ZJeyebff2QFu4owi7FEWzJBbdl9mfYDmm6iTNa2YQpT5eVvbt19Xt3eyPSKZ50Pn+R5sfm43bNw3Y9cV5ydU8XfYrD7dJq1tpz3M6ve2+nh7toxjyS8W1tm75s4TsOFzVEw6tdeI9HmF1rEeof2bdLNqQ0gRPIS+6JGyhRflXvz9C1J1fIwlmy05YPpvZb2218/TR6nq9FeW3WveMJ4dLllGqWNu+nRs8lvp7GR7vGJFdfKcqAeg2qD/eq/bXviS78UaXZ3epaxZJPYq92sGmjyUuBtwodoyFDLuJyTg8ZFHtV2Kjm1OTsovp26+rPQ6KKK1PVCiiigAooooAKKKKACiiigAooooAKKKKACiiigAooooAKKKKACiiigAooooAKKKKACiiigAooooAKKKKACuV+En/JN9D/69h/M11Vcr8JP+Sb6H/17D+ZqH8S/rscc/wDe4f4ZfnA6qiiirOwwtYVV1bRMcf6VJz/27y1o2zuqY6l5W5PaqesRxrrGh7VA/wBLk/8AREtWsDeuVJ/ftwPoamK1ZjS+Kfr+iLf731T8jR++9U/I1Gdv/PBz+Fc/c6RrbSSNa61NAHkLYMCvhSSQBk8YBA49Ko2Ok/ff3o/yNH73+8n5Gua/svxB9hMP9tSGbzg3m/Y48+Xj7mM/jmku9J11yptdYnhO1Q+62jcHA5IyeMnmgDpf3v8Aej/I0fvf70f5Gudj03XhdRTPqjtGsgLxC1jAZQORnORnrmkttL1yO9kmk1SWWFlYCI28eFYjg5z29KAOjPm/3o/yNNPn/wDPSH8j/jXJxaF4jSYOdeuWAIO028eO+e/PX9K2dJttQtvNN8z3jOQV+RECD0HNAGl/pP8Az0h/75P+NIftX/PWD/vg/wCNNyf+fF/zX/GoLEk24zZufmbqV9T70AWf9K/562//AHwf8aD9p/56wf8AfB/xpAo/58z/AOO/40uxT/y64/KgCnrF5fWOnyXUUK3bJj91EhLHJx69utZB8UXw+X+wtTdgBnZakqc+hLDNamtafNfWyR2zvaMr7iy9xgjHBHrn8KzYdD1xJ1kbX5nUOMqbdMFc9OvX3pAVW8Y3pBaHw7q8qqxRiLMjByB/e5/+tVvTPEl/eXQtm0PUrZu7zW22McH+Ldz0qdtH1Np7l31W4KShhGixovlAkEYOeSMEfjUX9j65lwNcn2sRjNvHlR6DnrQBHYeKLy5u4bWTQdVt2kcRtI9p+7Q4zktu6ds01PFd6Znjbw9q4AkKK32bhsd/vcCrEui6s9g1t/bNwJDKXE3lJuC9l60kuh6jItsW1e6EsSlXZY0Akyc5I6dOKAIJfFl2hj/4pvWW3tt+W3HAweT83tUtt4qmmtLq4Og6xEYIVlEb2wDy5/hUbuWHcVuwwqkSK9vvcKAzFVBY+tP8uP8A59F/JaYGFH4lnksZblNE1TfGyjyWgCu2QTkZbBxjn6ioD4su9xVfDesFv+uKgfnuro/Lj/581/75WobOKPy3zaqf3jdVX1oA58eLr5ll2eGNZ3R8YaFV3cZ4+bmpL7xTfW19Hbr4e1OeNlQmWKIFVLY469s8/StiW802GbyZFgSTO0qdowcA8/mPzqy0cSgt9jXgZ+6tAGHJ4ivkvbu1/sO+YwRSSJIEHly7TwobPU9qrnxZf+ckX/CM6udyB93lLtHXgnd146V0X7jyfONogTbuyQvAxmoLe8064mMMKQSSAZ2jbnGM/wAiKAMGLxdqbyEnwvqqQ8ruaNd27JH3c9MDOaWLxdqDoGPhfV1B6AxrnPPX5vb9a6Sbyooy7Wa4GOgWm3T2trbvcXFvFFEgyzMBgUAJpl3Nd2aXEsZtWbOYpQNy898GrO5v+e0f5f8A16q2lzY3TMtukEpX7wXbkc46emQazdT0W4m1JLq31Ca1DMMRrGrLwuMc8Y79OtAG5ub/AJ7R/l/9ejc//PWP8v8A69crfaTPbQkXvie7iErBYyUiXBHJA45zipNM0eWa3uHh8QXlzHLF5anCZiYnORx156H1oA6bL/8APVPyoPmdpox+H/165t9A1KWR1HiHUVwV34SPkeg44qc6Lqf2SCEa5e743LNL5ce6QHop4xgUAbn73/nun/fP/wBekxN/z8J/3x/9esBfD2orEIxr2pEjv8n+FDeH9RMxca9qIXduCgR/4UAb+Jf+flP++P8A69AE3/P0n/fA/wAax9N0a/tL8XEur311ECx8iUR7Tn3AzxWzj/p3H6UAIRL/AM/K/wDfA/xoxJ/z8r/3yKdj/p3H6VnQ61pM14LSOWFpiSoUeo60AWbt3UBGlV1bngYxgirtUb1Rlf3YTjqMeoq9QBzng4n+0/EHtfn/ANBFXvC//IPn/wCv+7/9KJKoeDf+Qn4g/wCv8/8AoIq/4X/5B8//AF/3f/pRJWNHZfP8zTHf72vT9ImrXK+AP+P7xX/2HZP/AETDXVVyvgD/AI/vFf8A2HZP/RMNXL4kefX/AI9L1f5M6gSRtI0YkUuoyyg8gfSnViWHhbR7HxVe+JbeKUajeRiOZjKSpAx0XoPuituqV+p0U3UafOravZ306dER3Mvk28k3lyS7FLbIxlmwOgHc1y+nePNOvorWeLStaS1uphDHcPagR7i23k7uBnPNdRc+d9nk+zrG020+WJCQpbHGSMkCvO/Cfg3xDoMdusNl4bE/mH7Td+ZK0ksTOWZNpTHI4zntUTck1Y4sZVxEKsFSXu630v2t+vb1PQorq2lYLFcQyMRkBXBJHrWfqXiCwsNUsdOl815LyUwo0YDLG+M4c5+XIBx9DXG6D4D1HTF0+eK30S1vbfUZ5pZbYsC0EqOCgbYDlSwwOnyjpUNp4C1uzl0doLbw20mmXHmNdYkSe8BBBMh2nBOcnlsn0qeedtjnljMY4K1Kz089NPL1+7zR6Ql5aP8AcuoG+UtxIDwOp+lQ3epW1varcqTcI0ixr5JDEknHr271wFn8PbwaTfwS2ug21zLffa4jCjMkibtxt5PlUiPgcD647F974F1aawvjbwaDazXV1bTR2kW9ba38k5Lqdud7dCQo49e75522KeMxnLf2PTv6+Xp9/kd9aahY3dzc21tdRSzWrhJ0VsmNsA4P4EVHBqttLrM2lbZFnijEmWA2uD6EHqO4ODyKy/Degy6X4j1vUGt9PWLUpUnV4gRKG2KGVvlGV3AtnPJY8VzMPgbXIfG0HiBLjTXMd9JM77jG0kT5G3aqYBAP947iMmm5S00NamJxMYwap3fM0/S9r/dqeiT3EEG3zpo4t3TewGfzqG3voZri6iVXUW23dI2NjZGeDnt36Vx/xH8H6h4k1GK5s10zEdq0CvdEkqWbJO0oyMOB2B9xWdrfhLVYoNeuWWwNtcNazrDbRSObgwYBSSNRyr85AJI96TnJPYitjMTCckqV4rr30b7d7Hof26y27vtlvjGc+aOmcZ/OpI54ZN/lzRvs4bawO36+leS6T4Zutc/4SiaDw/pNiL2zitbUvaSQQg5JcqHQPxwc7FBIHpmta4+H+oSWVzZ2b6ZpkN3ptvBOLbcAZ4nZiSNo3K4OCTz9aSqSfQzp5hiakeaNK61677pbrrZfJnoQu7UxecLmEx7tu/zBjPpn1pRc25iaYTxGNThn3jAPua82uPh/qs2i6rarb6FDJfRJEsKs3kxlSf3vEYG8ZwMLn/arp77TbXTvh7eWU2k2iZtHEttZW5kR5CMAhQuWOcc4z3qlOXVG9LF15Xc6fKkr/n5fP5nRxXFvK5SKeJ2UZKq4JApi3loyO63UBVPvsJBhfr6V5t4J8KX1xp2jXqWul6SbS0ZDLFayJczuYym2ZXUcAnJBLBiOMCotK+HmvWDXx2aHcLe6e1pNFLIxRn3AiTAiA/DHHY1PtJaaGEcwxUoxkqOj8/JW6d9PxR6jHPBIGMc0bhPvbWB2/WqtlrGl3tqt1a6hbSwuGKuJBggHBP6VneCNBXRPDUGm3Fjp0U4jEdwbVcrPgY3MSAWJHXPrXIQfD3UIbfQ7U6Z4ami0y4keRn3A3CNkAMPL9DnByMqKpylZaG9TE4mMYSjTvdarXR3Xl2b6dD0lbq2aURLcRGQjcEDjOMZzikjurWRlWO5hdmztCuCTjrivOr7wFrX/AAl0et2MmlAQXqzw5zF+5C7fKKrHxgcbsnPcU/T/AAJqlpMt7DZ6Bb3sesm/jeIuP3LAgxZ2AgDPQcH2pc8uxmsbiuZp0evfp329TutR1fTrCyury5u4ljtUZ5sMCVC9ePWodE17T9W0tNQhd4I26pcDy3XnAyD69vWvPYfhvrEdrqMKx6Cv2qzlgVSGfLu4bfvKb124yAS3IHSrureBNWuLK4t7K28PwC+0qGzuUKtsjkjZiJEAT5vvDk4Ix3pc8+xksbjm+b2OltvPXr9333PRGubdZVia4iWRsbVLgE56YFKLiDzWh86PzFGWTcMgepFeeXHgfWrnxJbas40aGRZLV5JQWlYeUqg7VdODkcFSnQZB5yaL8P8AULHVraSaawnigu2uDeci5nUkkq+FycgkHLkEfw+j55X2NljcU5W9jpe179Pu/wCB0PQVu7Vtu25hO4Flw45A6kUsNzbzNthuIpDjdhXB49eK880/wTrmn32mtDB4flttOnujFv3q8kU2/wCQ4QhQN/3RkGt34c+GZPDtjOl3YaRDdPNIwmsgSWR3LBCSoOFyAB0wBTjKTeqLoYrEVJqM6XKuv3Ly73Xy8zp/Ph8/yPOj83Gdm4bseuKgstSsL37R9ku4ZhbSGOYo2QjDqDXBjwBqSa3LcC4sZ0kv/tgvZMi6Qbt2wELnjoMOBj+Hsej8JeHf7Gm1uOS20/7Nf3jzxmJMMyP1SQYxgZIHJ6npQpSb2HRxOJnNKVPlWvX7jdF7Zts23cB3nC4kHzH0HrVeDVrWbU7uxQPm0RWmlOBGCeduc8kDk8YHrXJ2Xw+t4dcd2+xrpNuZZtNhjhAkt5pcbmzjGFIyvpn2FUfD3gHU9LntzIukTi1jlXzPmV73cpGJgE6HOTuaT6UuafYyeKxnNFOlpfXX/gerXkujZ3l3qlpb25mWQXGCo2QsrMdxwDjP4/QGsyfxdpces3ekxx3dxcWgXzTFFuQMcfJuzjdg5x9fSuWg8A38PgJtFjsPDyakblJPtK7sMqyeYCW2btw5UDoB37U3U/A+tXieIdtl4cSXVZ4po5Nz5iKYzz5fUkZz6k0nOfYyq4vHWTjTs7XfXpLTbe9l8z0aW5t4pBHLcRI5GQrOASPpQLm3aVoRcRGRRlkDjI+orhb3wVfXWrXtxdWeg6gl9cR3DTXfmGe2KhcpGVAJUbePmXryDVW08C63b+NIdeM2mTBLuV5SSUM0Misu0oseAQCO5DEc0+eXY2ljMUpJex0vbfpffbtr+G53tlqum3lj9utb6CS23FPNDjbkHBGfrU7XFupAaeIErvGXHK+v09683/4V3qEemadbxf2Sw0+5ncW7KRDcrIfldwUIEijj7rDHerkHgnUrODSprZdJmurR7lZIZ9/lGGZcGNTgnaP7uApyeBQpz6oUMZi/tUe3X0v92v3eZ3RvLNQGN1AAV3AmQcj1+lTghgCCCD0IrzGx8A6sg8PRX1h4bu4tKMqylt5M0bk4GCnQZJCk4z+demoqoioihVUYAAwAPSqhJvdHVhK9asm6kOXb8tfuenyFoooqzsCiiigAooooAKKKKACiiigAooooAKKKKACiiigArlfhJ/yTfQ/+vYfzNdVXK/CT/km+h/8AXsP5mofxL+uxxz/3uH+GX5wOqoooqzsOI1Xxv4Tk1TR5I9fsWWK5dpCJOFHkyDJ/EgfjUGs/Ejwtp2my3kGqWt9LHNlYIpPmcE4/rmvlgye9Zl9dzQzMsbYHpivGWYVG9kfcrhLC05VHKpLSVun8sWfUSfGzQ/Kup5IdqQwqyIHzJK5x8oHtnk+xqc/GTQXtZri38lwgBWOSXZI/TPGOMZ/HBr5Jm1eeBA0k2ATtHGai/t59hbzTxjqD3q/rtX+VGT4ewEXZ1Zfcj61n+NOiRiUiDf5TFdqyAlzzgr6rx14xkVOnxh0KbT4LqExh5LkwPDM+x4x/fPX5a+Q116RnKLIQQCTx2FP/AOEgbO0zYOAfun6U/rtb+VErIcv/AOfsvwPqyH44aGY4mntZomkm8sqBu2JjO847ZwKRPjfo7hG+xSoN22QOeV+UHjHUc4zXyt/b0qzeUZDu3belKNflPSRsZIzs44//AF0fXa3ZC/sHAf8AP2X4H1evxn0cWyySwqkrIrCIPk854J6AjAz9aii+NujyID9lKvt3NuYgcZyoOOTxx2OetfLp1S6z9/P4UHVLvOAw/Kp+vVeyLfDuC/5+S+5H0+3xy0ZSc6bd/LndwDx82CPXoOOozVjQ/jBoU22K4K2aNJIAzktjGSCQBxnoK+Wl1S7/AL/6Uf2reZHzij69V7IX+r2C/nl9yPqpfjBoj3VlEkqeXPB5s0jAjyG/uEdzW4vxE8Ksob/hJLIZGceW3FfHg1a7x98Ui6peHnfQ8dV7IceHsF1nL8D7Dl+InhhYmdfElkxA4HltTG+Ifh0RGQeJtPOBnHkvXyCNUuyBlsilGoXO3rS+vVuyH/q/gf5pfh/kfVHiH4vaBpdzBFBcHUI5ELNLBGcRncAAQeec9fao4/jN4XeVEE95hn2lvsvCjI+Y8+/TrXy9/al0kbOznABNUrDxT9qkCJLIu6PzAWx938KpY2s1sjOeRYCMknUlr6H2TL8RPDClAniOzO5sEmJuOKT/AIWL4ZWVFPiSyYNnOIW44r40HipZLOW48yUrEQCu35jnoQPQ0o8TDcTHK8hyoXYoJYt0A/Kj65X/AJUH9jZZ/wA/Jfh/kfWOpfGDQrPUpLdJTc28ZUGWNDufKkllXHIGMHkc1c0n4s+F7+6mi/tBreONQVkmgKhzk8AfhXyKviWYzCFmmSUyKhRgMgsOD9OKZN4qkiYqWmLea0XAHUDJ6/Wj65X/AJUS8ly5aupK3yPs4fEbwp312H/v2ajX4ieE4o3265ETkt/qz1PPpXx4/iG5isVumMu1iqhRjJLHA9qgm8VSwg+Z9oEiyCMxkLkEjI9sYoWMrvoinkuWx3nL8P8AI+qNL+KPh/Uob6bWrGCBoEPksy7/ALTjnAUjK9B1qSP4zaIy3Cz212u3iIxpuEgx+GK+W18Q3H2B7wtMFUElQAWOPTFQp4qd7Ka6MsiiIhSp25JPQDHehYyv2QpZJly/5eS/D/I+r4/jD4bSNYzFfkLtQ/uB9M9eRTU+J/g231S4YQyJJEkhS5S3yJBwcA9ct6e1fKJ8V7YbaZp5Qk5K52j5COu70xSDxTM20QtPI7bjtAXgKcFiTxin9cr9kT/Y2Xf8/JfgfV03xi8NzQYaLUQrEf8ALAZ7H1plz8ZNAbzIjZXsq/LjdCNr569+1fMFprV1c26zRzMFPY4yPyqY6le9fOOPwqfr1bsjVZBgWrqcvwPpy0+K3hGC4j+z2lzCHZYmlW1C7V65POcDJqSP4veHZtVFq/2uOJZCFuDD8hwDye+PSvl9tQvsf69vypJdTvY4ncyswUE4AGTS+vVuyH/q/gv5pfh/kfTVz8YfDUweK4sb2aL5QAYFbdnr37UQfF/w5byukNhcxxMQ5ZIQNzHGcj1/wr5Zk8Q3aHBjud2BwEBNEfiS5aTy9t0D1z5fFV9cr9kZPJcv/nl+H+R9WN8XfDwh+0It4XeQK0WwBlG3hvT2pj/GLw+pkxBqTbCQCEHze45r5X/4SGfdhnnBPQGPrxmnR69PJIsavOHPrHwBz/hS+uV+yK/sTL39uX4f5H1IPjFoYRvMt9Q3B8KFUHK5+8fT6Uq/GLQT/wAsdRz3IQY/nXy1Hr88hYK8+QCeYyMgU469OUDK0xG/byuMH8aPrtfsg/sTL/55fh/kfUE3xi0VRtitdRZ8ZG4AL+eau6T8V/Dt5OY7iW7slCk7pUzkg4xxmvlBdfuHlCZuAcHrGe1Oj8QTMT81xkAnHlnkUfXK/ZAsky/+eX4f5H2CPiN4Rz/yG2P/AGxb/CmP8QPBDFS+oRMQcjNqTg+vSvkM+IJ9m5DO3z7T8hHNOGvzYJDXDc4/1Zo+uV+yK/sXLf5pfev8j67uviN4QZNx1Ukj/pi3qParB+Jfg/8A6Cbf9+W/wr5K0zUri7aJt7hGPRgQetdICccn6VnLMa0eiOmjwzgqq5oyl+H+R9KfDq+t9Sl1u+tJPMglvtyNjGRtFbHhf/kHz/8AX/d/+lElcX+z/n/hGbzP/PyP/QRXaeF/+QfP/wBf93/6USV6WFk5U4t+Z8bm9NUsxcFsk1/6Satcr4A/4/vFf/Ydk/8ARMNdVXDeEdb0XTdV8VQajq+n2cp1uRwk9ykbFfJh5wT04P5VtJ2aPHxU4wrUnJ2V3+TNzT/E9re+Lr7w2ljfxz2cYkeeSHELg44Vvx/nW7WN/wAJX4X/AOhk0b/wOj/+Ko/4Svwv/wBDJo3/AIHR/wDxVCkurLp4inFPnqJ6vstO2/Q1rhZGgkWGQRyFSEcru2nHBx3+lcD4Z8aamND0aTU9PutVvdWaYQtZxxxqChPyEM4xwpOenNdLP4m8KTQSQv4l0jbIpVtuoRqcEY4IbIPuK5+xs/hpZPYNba5YJ/Z8hktR/bbERsTk8GTBz6H39amTu9GcmKqylUjKjVSXX3vNdLNbX+8L3xhqV/f+Hl0W1e1tL5Zp7mW4jR9iwsFdCA4IxzkjPbGea0bXxtBO1m39janFb6iD/Z08gjC3TbSyqPnypYDI3gZqhaW/w2tb23vINc09Jbd5GiH9tkou85cbTJjBPUYwaW1g+GttOJoNY0tGVXWIf2vlYN33vKXzMRnk8qAalOXdHNCeJT5nVjrb7XkttP8AF+GpMvj5DoDa7/wjerixWRY9+Ycli5Q4XzMnDce+eM1IvjqJbp4LrQdVtfJu4rS5eTyisDy7dhOHO4HcPu5x3qkLT4ajQzov9uWH2AzCbyv7cb749/MzjJzjOM89amu0+HN2btp9c05jeGJp8ayRuaIAI3EnDDaPmHJxyaLy7oftcXZfvo3suq31v9na9vlfrYtP480xPFqeHGtrjznnNusyvEyFwCcEBtw6Y5HHfFVdO8Y318LB59KutPSfWJLDd+6kVthcbT8+V5U5IB5XuDmmS2/w2kvVvG1vThKtx9qXbrRVVm7uFEmAx7nHPOc0ssPw4kmWU67YKVvDeqE1oqqzE5LhRJgck8Djk+tF5d0HtMU271Y2v36ab6dNfvL0XjazkkhmGm6gNNnuvskOoEJ5TyltoGN28AsNoYrjNN0zxtDeahBaS6LqVost7JY+dL5RRZ0BJX5XJP3TyBj3qrGnw3j1AXyatpAkExnWP+1B5Kynq4i37A3JOQM55pkFv8N4Yljj1ywwt39tUtrZYibn58mTPOTnse9O8u6KVbE3X72H3ry8vXzXdmp4v8YWvhu7gtriwu7hpomlDxmNEAXtudlBb2HNQ3PjaC2ivHm0jUF+x3MEEwzGSomAKv8Af5XkA9+elQ67J8PtbuBPqOvabI/leSdmseWGTOdpCOARn1qrqVn8MtQleS51bSvnWNWWPV/LQ+WMIdqyAZUAAHGRQ3K7s0VWrYnnk6dWFumq7PfR9bfibeneJZL3xFd6Kmh6gj2cgW4nZovLRWXcjcPkhsdACR3Aqte65d6Z4s1KC8njl06HS1vUQKqMh3lSN7MAemecdag0ifwDpWpXGpWfiKwFzcACZ5NZMgfHTIaQjI7HtUeof8K71DULm/vNb0uaa5g+zy7tX+Ro/wC7t37RzyMDg89aLu25Tq1XTX7yPNdv4tLa22WvS91uaXgrxdY+KVvPskE8EloyrIkpRvvDIIKMR2NZkvjqa1XWbi78P332XTb9bTfC8bM2QPmwXB6kcD+8PfEuizeANHvpr6x8QaeLidFSV5dZ80uB0zvkOSPXriq+pRfDjUGuzc63p2LyVJrhY9ZMau6jAbCyAZ/ngHsKLyturkSq4h0Yr2sedXvqrPe3T0uSa38Q7PRJYYtU0i+tpHUNJGZYGaJS2ASBIT78VNqvjiHTtQ1C1l0PU3j09Y5bidPKMaxP0fl8nvxjPHSqupwfDfUi32zW9Ok3wJBJjWSvmov3d+JBvIycFsn3pDb/AA3Zr1pNc0+Q31uLa58zWi2+MYwOZOMY6jnr6mleXdESq4u7tWhbpqr7PfTvb8S/c+NbaLxK+hJpV9JOsoiDbokDsV3fKrOGK4/iAxWT4L8Y6zeLbnV9NmkbUzcPYLEkaBRFnMZPmHJ4GCQOc/WpTa/DU3S3T65YSSq/mAvrbMA+Mb8GTG7H8XXvSR2nw0jsbezTWtPWK2laWHGttujLDDAN5mcHuM4PpReV73Jc8U6nM60bK+nN5rf3e1/nZk958RdPt9O069/srUGW+heZQTEgQK20qWZwpbI6Ak1YPjCG1utWN5BeAWz20cFsIkLu0y/IqEMdxY+u3FZg0z4Xi1S1XWbBYEQxrGuuMF2E7iuBJ93J6dKsGH4aNJeM2raQwvERJkbVQUwmNm1d+FK4GCuCO1F590NVcXu6sPv/ALrXbvZlq98dQ2NteteaHqcN1Y+U1xanyi6xyHasgIfawzxgEnPatfw7rqavPfWzWN1Y3NlIqTQ3Gwn5l3KQVYjBHvXNy2vw1lsJ7KTWtOeO4dXndtaJllK/dDSeZuIHYE4HpWjp2oeBtP1C41C18QaWtxcoiTO2qh94QYUkFyM479TVJu+rN6NesqidSrFx9V5+S1+Ht18jqqKxv+Er8L/9DJo3/gdH/wDFUf8ACV+F/wDoZNG/8Do//iqvmXc9H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5X4Sf8k30P/r2H8zWj/wlfhf/AKGTRv8AwOj/APiqzvhH/wAk20P/AK9h/M0rpyVv62Of2sKmLhyNP3ZbesDqqKKKs7z4dNvNgkRt/wB8msy+066knYpE2Poa+zta0jSrzxdpNveabZ3EP2G7fy5IVZdwe3AOCMZwT+ZrJ8ReFPDGZlbQbZE3ptNrbRqwP1x0rzllaik3P8P+CfX1uKpycrQspO/fol5dj4//ALIvMf6lj+Bo/si9Ix5J+m3/AOtX1I/h7wi2m/ZTpeoFxIrbzpiBxgYK52++T9K1LCx8IadYxwS+GWvGAyrSaSm8r7nHNP6hH+f8P+Cc3+scv5F/XzPkj+xr0D/U/wDjp/wo/se+z/qT/wB8n/Cvsyy0/wAHXc6wx+ErZCc/M+mKqg4zySKvT+DfC9zDhdB02IMpGUtIwRkfSj+z4/z/AIf8EX+sUv5F/XzPiYaPfY/1Bz9D/hS/2NfH/lgevof8K+vT8K/DZ6x9c5xFGOvXt+XpUGoeBPDGlLFM+mPd5KqFjt0OPmzk8fhR/Z6/n/D/AIIv9Yp/yL+vmfJX9j6hk/uT+Of8KP7Gv+P3Lfkf8K+tdO8O+FtPkvNvht7t7djFsltkcyZbO5QRjjP5CqWv+FfDtw0OsQaJeRNcRGOOC2s0CwMAfmZCOSc9+BxR9QX8/wCH/BD/AFhl/Kv6+Z8rnRdQ/wCeJ/I/4Uf2LqH/ADxbP0P+FfSdr4S0q4a2VrXUllJKF2sYgeqgZXbjPBP0JrqLv4YaVcWNnbfaFje3zvmSziDTHOQW47dPSj6gv5/w/wCCL/WGX8q/r5nyQui3/wDzxP5H/CgaNf8AaE/kf8K+ro/hRpsaoF1B8gqWJs4Tuxn1HGc1I/ws0orJsuykjoELC1iIGB1AI4PvR/Z6/n/D/gh/rBP+Rf18z5QGi34/5ZHH405dH1DH+pP619Tj4S6UI2UajMGJJDfZosgnr2rUPw60U6gl3shCraG2MQtItrNj/WHj73ej+z1/P+H/AAR/6wz/AJF/XzPkY6NfMpRoSQQQaqL4S2rs+xtgIUALscL6CvqnWvhrpOn2k1+sl5cBCuyGK3jYjjaT93kc7j9KxJvD+mwy7W0PW7qNMZWGxiyeASc7Qcenfg0LAJfbf3f8EiWfOXxU1/XzPnI+FiW3CxCkgA7QRkA5HT3pW8K5aZvsQBlYO+ARlh0Psa+hm8N2arFdDw74haNmZFgFvECwBUkn5cj/APXU82n6Tcanq0//AAhmvIlxCsSQpYRhIyGHzRnHXGST+FH1Ffzv7v8Agi/t3/p2vu/4J83w+ERGrqtq4DMGOWbOR0OetSDwn8qr9lYbGLAhmByepz1r6I1DwnYHTG0+bQdZbF5JMl0kEYYrgDacLkL82QMdRTG8HaTc2l9cSaH4lgkQo4VoY1LkkoCm1TgAHJXHYEin9R/vv7v+CL+3F/z7X3f8E8Ak8NSyWotpIWaIEHBLZyDkc9aYfCYMWw25+/5mdzZ3YxnPWvoWx8IaXJ9tuTo+tWy2YXy0ktUZpNzDJA2/PgMfoBV6x8G6JFYeIbO10PVLkeSPImuLZVaXpkxMRkEY6EDNCwC/nf3f8Ebz2+9Nf18z5w/4Ryb7MbfyWaM5yG3H9TUA8JAEMbQN8wY7gzZIGBnPWvozTfDunaTrMt5N4P1m62kR+U1vHLE4JO51GOAufxwMVQHhXT1WJV8M+JgEleRf3UQwSMjPyncpAxg8Aml9QX87+7/gg89vvTX9fM8GTwtsl3LaKpyW4U4yRg8dORTf+ERCwpEtptVMldoYYz1r6DPgvTtPgBXw7r8k6KknlHy5cLheAxXGcj3PJp2t+GbO91G4vIfDPiC3MpUrDbxRKAAc4UFcAcc5weaf1Ffzv7v+CL+3f+na+7/gngMHh24t4Vigt9kY7BTgVIdEvc/6tz/wE19Q+GPh3osn2DV5Ib6HYzs1leRRnd/Dhxj2zjtmnn4R6F5rOt/fKC6sFATC7TnA+Xoehpf2en9v8P8AglriCSVlBfj/AJny5/Yt7/zzf/vk07+xr4AYjb/vg19UXvwt0W71K6vHuJIVllDxQwRIqRALjAGOeefxp1r8L9Di+1+bPPcfabYwEPHHiMkk70wvytzjNH9nR/n/AA/4JX+sU/5F+P8AmfKy6Lfj/lm5/wCAmkOi3zc+W/8A3ya+o/8AhUvh8xRoby+yjAlgUG4DPyn5enP1qex+Fvh60tLy2SS4dLiNEUyBGaHb3QkZBPej+zo/z/h/wRf6wz/kX4/5nyqdFvifuN/3yaBod/n7jf8AfJr6gi+EPh6NGVby/JKgAkoSuFI4+X3z9ar3fhXwV4OvbO81W6nlVldVinhWRJTgAlgF6jIo/s6P8/4f8EP9YZ/yL8f8z5q/sO+I+43/AHyaP7Evv+ebf98mvp1vEfwuWMSGz0/aU35/s/tx/s+4pR4i+F2y4f7Hp+LcjzP+Jf0yAf7vuKP7Pj/P+H/BF/rDP+Rfj/mfMX9h3+R+7b/vk0o0G+wPkb/vk19SXOrfDe3iSSXT9PCuqsv+gA5DHA/hrpovDvhuSNZE0PTSrAEH7KnQ/hR/Z0f5/wAP+CP/AFhqfyL8f8z44GhX2B+7b/vk07+xLwf8s2/75NfY/wDwjXh3/oBab/4Cp/hR/wAI14d/6Aem/wDgMn+FH9nR/n/D/gh/rFU/kX4/5nx9b6TdxSo7RNgHn5TW0ltJ1Mbj/gJr6fvvDfh4QcaJpoOR/wAuyf4VOPDXh7aP+JHpv/gMn+FTLK4P7b+7/gm1PiivBWUF+P8AmcJ8DNQsLPw9eRXd9bW7/aPuySqp+6OxNd34TZZNLlkjYMj3t0ysDkMDPJgg9xWB4S8P6E+o66r6Pp7Bb7Cg26nA2jgcVs+CUSLRpoo1CRx6heoiqMBVFzIAAOwA7V24eko0lZ7abf8ABPAzHnq4uVaT+Vu6T7vsblQSWdnI5eS1gdz1ZowSanrz/Qx4j8R6z4lYeLr/AE2DT9XeyggtrW2ZQixRNkl42YnLnvXTCnzpu9rHMoKa1O3/ALPsP+fG2/79L/hR/Z9h/wA+Nt/36X/Cuf8A+Eb8Rf8ARQNa/wDAOz/+M0f8I34i/wCiga1/4B2f/wAZp+yh/Mvx/wAh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VhFWNAiKFUcAAYArl/+Eb8Rf8ARQNa/wDAOz/+M0/4V6rfa58PNF1bU5hNeXNsHmkCBdzZIzgcDp2olSSjzJp/f/l5D9nGKurHTUUUVkIxb3/kdtJ/7B95/wCjLak1SGZ5rpotQaw2ASNMqhsADnIPalvf+R20n/sH3n/oy2qLX7iWzsdau4WAkitHdCRkAhcjirntH+urKeyM9b6WGEG48YRKUUZD2yqx46kHnnrQkkYf+0Y/GS+RK7KAcFCe4HPYHj8K8y8Q+L9atHVYGs1BhgYj7KnVlye1Gv8Ai7W7WyR4ZLVWSaHaPsyYUurbiBjvgVlcg9AaO2+1QuvjudMnaI1fKk++SfTv+GKvWtnLqYkW18WTTKtyGfy1Iw2PuAg/d74ryP8A4TjxA17PG0tqVVrgDNrH/ChI7eoqofiN4rt/DupXUN9DFNC8ewrboMZHpii4XPpQD5QDS14J4R+IPiu/WzN1qQfzI3L/ALpRkhCfT1r0H4Q69quvWGqSapc+e8F40cZ2BcLzxxTuFzuqKKO1MYUUlBNAFPVtUsdKiSW/nEKOxVWIJGcZ7dOlVpPEWipaLdtqEXks/lhhnlvSsX4i6leWMujx2soRbi6McoKg7l29Oa8zHi7xA3hi7uDfDzI9rI3kpwcHnGPak2K57G2padrUE1jp+qbZnTh4gdye4qtLoGqfaY2g8UahFCmR5RVH3AgdSRn1/OvD/BvjvxVdW5abVWYiJmBESDnD+g9hT/FPxA8XWl7bx2+tzRq0sSkBF5BLZ7ewpXC57h/YusE/N4mu+GyMQoPwNT6por6g8Ejape27woV/cvtDHOckV4fp/j3xZNJaB9ZmO60aRvkXk5bB6e1dB4C8W+ItQ8ZadZ3mqSzW8skweMquGA3Y7e1O4XPSB4cmCOg1q+VXxkK2MY9PTPf1p9j4ektbuS4/ti9k3oUCMRtTr0HbrW6KKYznIvC8ioqHXtUIXI4lxkE5P4+9W9J0N7G8W4bVb26IDAiZgd2fX6dq2KKACuZ+Jer6jovhf7XpUkMd3Le2lqkkse9UE06RltuRnAYnrXTVxnxk/wCRQt/+wzpv/pZDW2HSdWKfdF01eaLP9keOP+hz0/8A8En/ANuo/sjxx/0Oen/+CT/7dW14k1nT/D2hXetapN5VnaRmSRsZPsAPUnAH1rzb4a+NNQ1j4k6lb6xrmn+RdWEM1jp8NzG6wMzN+73A/PJtALY6Z9BW1NVZwlNJWXkv8i4qcouXbyRt63d+MfDuo6C134gsNRtr/VobGaIaZ5JCurksG8w8jb6V2uqW8l3p09tDcPbSSIVWVOqn1Fcp8VP9d4Q/7GW1/wDQJa7SsqrvCMrdyZ6pM5j/AIR/XFjKQ+KLmIHkDyg23nOAWJOPqc0SaB4hbJXxdcoxfdkW6fd9MGunorAzMO90W/uNOitV1y6ilR9xnH3m4xzjHfn0rO/4RXVf+hovz7ZP5de/f6cYrraKAOXXw3q2HB8T3q5ZCCq9l9ck9fbFSWXhm6hgKza/qE0vlNGsnmsMEnO7GeSOgrpKKAM7StPuLO5upZb6S4Wdgyo2cR4HbJPWuV+LPhfVfEkOnJpiRMYGkMm99vXbj+Rru6KAPBJvhX4sa1WNYrTcIQn+vHX5f8DTh8LfFgg1NfLtM3JTyx547KgOf++TXvNFKwHjerfDvxHc2cEUUdtuSKJTmburZNev2iNFaQxt95EVT9QKlopgFFFFAFXVMfZef7wqyv3R9Krark2vAz8wqyv3R9KAOe8If8hTxB/1/wD/ALIKseDf+QXc/wDYTvv/AEqlqt4Q/wCQr4g/6/8A/wBkFWfBv/ILuf8AsJ33/pVLSofwn6/5nXi/4j+X5G1XGfDH/kJeNf8AsZJf/SeCuzrjPhj/AMhLxr/2Mkv/AKTwV0U/4c/l+Zzx+GR5f8Ur3xVZePdcvbzUvEMugwQKsEnh+9U/2bleWnhzk9z82PUH037X4p6boWk+F/D+mX663c3mnic6nqlw1vGEGRukbDtvJUjAB5HWum1/4TeGNZ1jVdVuLnWILjVSovPs180SyKq42FRwVIAyDmrlz8NfC7LpLWEV3pNzpMJgs7qxuDHKkZzlSedwJJJyD1PrXe8ThpQjGa28rdP8/wDhjo9pScUn/Whyx+N2nxeC7zWZ9GnOoW1+tgLSKXdHNIwJV0lIGUIUnOM8dK0JPGPxFje5trz4fwWbrp811HcrqIlhDqMqjEJwev5V0N94B0LUvDM/h/WZNR1e2mlEzSXt48squOjK2fkx/s4HJqt4a+Gvh3Q9Rl1BZtV1G7ktzaiXUL55ikRGCi54AxWTqYSztHX5v9V+JPNSs7I8n0zxt42u/wBn7Vdf1GOW4Rrg7tQg1LyLgI0mCUAQ7NrbFAHUE9MV2w+I17ZWXg3w7ouizazr2s6RDeKt1eBFVPLyWeUr8zfK2TjnHvir8fwb8LR+GLjw1Ffa9Hpc8yzPAuoNt4z8oGMbcnJGOSAe1WZvhP4Xl0vS7NrjWFn0oFLK/S+ZbqFD/AJB/COgGOB0rapXwk29Ore3lp179i5VKL6dTBf4vag/g7XdVg8MIuqeHrrydVsprzConzZdJAp38gDGBU3hL4q6rqXivw/ouseFo9Oi1+zN1ZTRXwmO0KT8y7RjOPXPSth/hP4U/wCETuPDcDanbWt3cC4vJYrthNdtgjErnO5ec46ZANQx/CHw3HLosyalr6zaKpSzlF+Q6IW3bc4zt7Y444qOfBNNcve2/bTr3/AnmoWen9ff3L/xc8bf8IVolvNDatLd3032e3kdGMMLYyXk2gnaBzgDJxivN/gR4u1i+1vxtA+sXXia/jHn6fHKzxRzhdwOwNxECSoxx9OK97ddyMuSMjGQcEVwvh/4W+H9EfWZLXUNbkfWYGhvGmvi5fd1fOPv9cN15NZUK9CNCUJR1fX5/h9+pMJwUHFrU39Al1fXPCQPiHTJNCv7qOSOa3gug7wgllBWRe+3DAjoTXyyuq+JETxokOreOr6XSJ9tncWuoSNDbKruC1xlskFV4wOx6V9TeH/DFlofhIeGrG71D7MsciLPJcFp13liSH6ggscHtxXFQfA7wnAt2keqeJVS+ObxBqbAXPX/AFmB83U9fU1tg8VRoufNs2raefr2Lo1YQcrlLTvibeab4I8FW0caeKPEWvRmOJkl8mJmQgMXcjgjIB46gmrlp8UtUnsfFFpJ4Yjg8Q+HIvPubJr3MMkQ5ZllC9lBOMc8fhv6p8MfCF94f0zRRYy2kOlEtYzWs7RzQMTklX65J5Oc81BbfCvwzbaFqmlwTaqj6qwN/ffbWN1OAfutIedp5BHQgnNR7TBtXcdb/r5O1rdLb9Seai+n9X/yOW0j40ahceELrxdqHg24tNEgtsrci5B8+43hRGgIB25Jy/bBrndQ8QeLLv4r+A9Qv7fUtCi1mQO1pHqpmtpogF2/IMBWw3zAg5yK9R0L4Z+GtK8JXvhXdqF9pF4MNb3lyZFi5z+76bOTnjvzWOfgp4T8zT5l1HxGtxp//HrMNTffEvGFUn7oGOAMdTWsMRhISlyxtuur0a0699/wLjUopuy/r7zK1T43QJe6yNL02ynttJmMLrc3xiuLtgcN5MYRgcY/iIzVjxj8XrrRT4avbHwy+o6X4giBtiJylx5nGY/L2nnLKOvUn0rpn+HGix6lfX2mahrWjtqD+ZeR6ffNEkz92I5wx9VxUPi74X6D4n1CwvtR1LXkl0+NUtfJ1Bh5TKc+YM5O88ZbOTgelZxqYLmV46dd+3+ZKlQutDn9S+Ll9p19puh6loFppWu3MDXFzFfX+y3tY8nZukVWLMwHQLxmp7P4vWt14Iu9cGn29teWd6LOWC5uykTMejRyBCZAQOAq5PPFdRrXgPRtTv8AT9Ua41G01WwgEEWoW1yUuGjxja7ch8+4PWodW+Hehav4eTRtVudWvljuRdRXU9873Eco6Mrnp9AMe1T7TBtK8fX+u34k81HTQ53wn8UdS8Qanr2h23h+3bV9MtBcwgXMiQzjK/KTJGrofmHVawn+OGrDwTpfihfCtqbe81KTT5U+3nMTjG0j5PmyN3pjHvXcaV8M9E07xgfFUep67NqToEnaa+LLOu3bhxj5hwOOgwMDisa4+Bfgma0azE2tx2v2k3McCag3lxOepRTwO3PXgc1pGpgebWOmnftr1+ZalQvqv66nd+KtdtfDnhe+8QXyu1vZwGZ1QZZvQD6nArwXxb4t8VaxrXgPxHJZ6l4ftdV1KCKKO31cvDcQeapw8agYY7uc5BHHavfm0Wxm8ODQL1ZL6yNsLaQXLl3lQLty7dST3PrzXBS/A/wfJbWsH23xCq2UnmWmNTf/AEY5ziPPC888c571ng62HpXc1r+lvUmjOnH4jC+J/wAQ4dQ16/8AC2nXD2aaLIs17KdUNi12w5+zxsqM3Pc5XpjNZ3jf4l+Ir6z8Cz+EbR7Sx1W5VHhuJyk0k0bgG3diCVXp8/Od1el3Pw70VtWk1eyv9Y0zUJ4VhuriyvDG10FGA0nBBbj73B75pfE3w60HxDpmlWWo3GrM+lSGS1ulvn+0Kx6kyHJJ4H0xxitKeIwseRcu3+Xb1KjUpK2hzfjf4q3nh2/vLNNL0y5msLVJ7qIX0jOpIGV+SFlTk8F2XP41LqnxbjTQPC1zpGgz32qeJv8AjzsnmEaoQcHe+CMZ9vfitXUvhX4avb7ULsXGr2r6lbrBfi3vWUXQVcAv1ycDr371Anwh8Jf8I3baFK2qTQ2c5msp3vG8+1Y44jcY2rxnHTPNQp4K0bp36/d69/wJToWWhznj7XvGWpeCfFMOsaBfeF5dJtFura9sdSJWeQH7odQMrgjIqp8KPiVrUI8GeGte0iSVdZtGa31J77zZZSpb5nUjI6Y5Ymuv/wCFSeGf7F1HTWvNcc6myG9un1B2nmVeiMx/h9RjnioYPg74Yh/sYxahryPozMbKQX5DRhmDFc4+7x0GOCa0VfCOm6bXXs+3r3K56XK4v+tPXuYvjH40P4futTaPSdPvrTTrkQS+TeyNIecHkRGJW/2S+azPipq2rWXxN8C6toN3q8w1jDtpn28xwS4C7VK52rnd8x5rsNS+D/hO9g1O1EurWtlqc/2i5tLe8KwtLnO7bg9+3T2qO6+Dfhm7n06a91TxHdtpybLXzdTc+WMkgg4yD05BH3R6U6dbBwacU+t/O69e4RnRjZo5Dxr461DxF4P8YaTe22oeGfEfhlFuSLDUCVcHgfOoBK/MOPcVqWnxOXw14K8FWFwBfavq9ikhmvbkxxIoHMksmGPX0BNb3/CnfCX9j3+nC41nOoyiS9ujfMZ7nGcI7HqvOcY5OM1aj+FnhqPSNLsFn1YS6TIz2F79sb7Tbhuqq/8Ad/2cYpOvg3FRs7Xv+HrtfUHOja1tP+B/mSfDLx/D4wudTsJLNLa905wHaGUywTo2cPG5VcjjuBiu2rl5fBNjceHdR0S81fXruLUMedNNfs0q4II2HonT+ECtnw9pdvoeiWmkWkk8kFpEIo2nk3uQP7zdzXBW9k23T08v+D6mE+Vu8S/RRRWBmFFFFABRRRQAUUUUAFFFFABRRRQAUUUUAFFFFABRRRQAUUUUAFcZ8Dv+STeHP+vQf+hGuzrjPgd/ySbw5/16D/0I1vH+DL1X5SLXwP1X6nZ0UUVgQYt7/wAjtpP/AGD7z/0ZbUa20H2fUI7h7dFlhMY89sIzEYANF7/yO2k/9g+8/wDRltUl3a2d5eywXdus6kqQrDowGQaue0fT9WU9kcPeeG7e52+da6CZGhTYJJupXAHQ9AKlfw5ZTaek1/D4dZT8wHmkI5VsLg56YLfjXWyeFvD8jM76HaMznLEqMk0y48J6BcS2sk2jwt9lUpCmcIoJJI29D1NZ2IOT07wrpP8AbG26t/D8keWMojlO8hgRnGe/+NbN94Q+H1rbm2vNP06GK7+bZJIR5m0ZyOecCtMeEfDYORoFmDjGdo9c1audC0i5SJbjSbaYQrti3gHYPQelFgMbTPD/AIChS0Nha6cFmytsUkzv45C888ZrT0eHwzosUq6bLYWqTOZHCzDDN3PJqW30HSLfyPI0i2i8hi0W1QNpPf68mq1t4R8OW7RPFoFmHi+4xUEjnPU+9AzRh1jSpigi1K0kMjBUCyqSxPQCi61jSbWcwXGpWkUq4yjygMM9OPwNUYfC/h+G4W4i0GySZRhXVAGAzng0t54a0K8u2urrQbOedmDGR0BJI4BpgX01XS3j8xdRs2T1Ey4/nUtvdWtwWW3uIZSuNwRw2M9M4rHHhTw6uQvh2wAJLHCKMk9TVuw0uy0+dprLSYIJG+8yEAn60AM8R6UdSW1KxQSNBKXBkHI4xxXKt4KvPsz2y2eiiFwNyeWcH/Pau7Mlx/z7f+Pik8yf/n3/APHxSsBw9p4Dhs7ORLXS9HimaQbSIztEeOQR35J/Om6j4BW7ht2Om6I9wjEyNJCSMA/Lj3612Gq6pHpdk97eRFIUwCQ2TknAGPqazj4y0NeJL6CNgAWRn+Zc+oxRZCOctfAd3FPCxsvD4jRCmBbtnB7fTmrUXhd9JtptQVdIsbuAK0d0sJIj5/eNj3yeOa0p/HnhuE4k1K264yJMjOQMdPcVJB4q8O6wW0+O7trl5Fw0G4liME8jHoKNAL2m63p5s4FutWs3uPJV5GDhQ3bOD05q3JqumRlRJqFqhYZAMqjI/OuOs7n4d6jdJbW8elNdXB8lVGRISV3bemQcUq3/AMOnuTuTSzLA5QMyEkMMZxxz1oA646xpKqGOpWgBxgmZe/406DVNOnkWOG9gkdjgKrgnOM4/LmuOvdS+G5Ma3X9knfJ8gZDjcQTnp6A81a03VfAoS41KxutPxaxpPPMrN8qkFVZjjnjIFMZ101xBDbNdSyqkKruZyeAPWuP+MLLJ4NtXQhlbWNMII7j7ZDWofE/hxtKkm/tC0ksk2xuVLMBuBwCAM8gGsXxVrHg3X9EOkXmtCGHzIZUa1ZlkjaN1dCvynGCo7VpRmoVIyeyZUJJSTZ3M0cc0TRTRpJGwwysMgj3FcnpngW0sPHVx4qiv5C80Qi+yfZoViRRnbtIQMCCTznJ75rmzdeHsSMvxL8RSeX98JdqxBxnHEPvUl2dHtL5LO5+IniWKZwhUNdrj58bRnyepyOK1g1BNKe/kUmle0ja+Kn+u8If9jLa/+gS12leZtZeHjq8baj4t13UJ9GmN8LW5uAyq0WV34WIEgbj0NdQfG/hwSCM6nCHKhgu18kHv932qKso8sYxd7Ck1ZJHQzzRQQtNNIkUaDLO5wAPc1HDeWk0ayRXMLowypVwQa5i88XeE9Ujl065vIJ4GHz5VwhIbGN2PvZHT2rISX4aOgISzZclg/wC8O49DzjPasSD0EzwA4M0efTcKjS/sXmlhW8tzLEQsiCQZQnoCO1czp3hHwjfRDULbTIp0lYOrtI/VT6Hkcir194P8P311Lc3Wj28ksziSRi7Dcw6HigDbFxbsQBPEc9MOKSO6tpFLR3ETKBkkODgVz3/CD+G/tn2pdKjVtu0KsrBR74HercHhfQ7eKWKHSLVElTy5ACfmXIOD+QoA05NQsI7Q3b3lutuACZTINuD05pyXtm8YkW7gZCNwYSDGPWsu38L6JBbvbx6TbCF9u6MklTtORwfQ80yfwpoE7Ey6LZnJJOMjr9KANb7fY4jP2y3xL/qz5g+f6etWKwYPCmgwyRvHo9qpiIaMhj8pByMelbmZP7q/nQBl+JPEWk+Ho4JNVuTAJ2Kx4QtuIGT09qIPE3h+aNXTWLLDRiQBpQp2kBgSD04INSazo2n6wsK6lYw3IhYtHuYjaSMHGPbisqDwN4Zilmk/sa3fzSMo7EqmECDaOg4AoA17fXNHuLiO3g1SzkmlzsjWUFmx1wPwNaFYdv4W0K3vYb2HR7VbmFi0cvO4Mc5Oe55PNbWZP7q/nQBBqf8Ax7enzCrC/dH0qnqbN5KoygZOcg+lXF+6PpQBzvg//kJ+IP8Ar/8A/ZBVnwb/AMgu5/7Cd9/6VS1W8Hf8hPxB/wBf5/8AQRVnwb/yC7n/ALCd9/6VS1ND+C/X/M7MZ/Efy/I2q4z4Y/8AIS8a/wDYyS/+k8FdnXGfDH/kJeNf+xkl/wDSeCumn/Dn8vzOaPwyMC6vLHUPHPiCz8ZeJrzRUs3RdMtU1JrGN4CikzBlZTIxbIOSQuMYrO0/xx4g03w9ZSRalp17a3Ouvp+n3mrkxyXVqSAk2RjIU5Bbb8wweM5r1y7s7O8Ci7tYLgKcqJYw2D7ZoubKzuQguLSCYR/c8yMNt+melbLEwslKN/66epaqx6o5zwV4g1HXtG1SORtNXWNOvJ7KQRbjDvQ4ViudwBGDjPrzWF4P8XeLta8UpodxaaTFLYGX+2wsUo8gh8RCMlsHzF+YdeM/Su/dbSxhuLoQpEuDLM0cWWbAyThRlj+Zrnvhv/wj9xpV1q2gaheanHf3LSTXl2rCSVwAuPmVflUAAYGBj61KnDlnLl9PJiTVm7GT4o8Xa1Y/ECDwzptx4fIntGuEW4ZzOpUjKbQw3MwJ2jjpnmsnwj8TNY1zUbCF7XR411J5I47ZbgfaLNgGI81S+X5GGAVSM967nXtS8NaPqNlJqxtYby7k8u2kaDc5YYGdwB2gbgNxwBkc81qx2dpHcvdR2sCTv9+VYwGb6nqaftKagrw6b/1/Wg+aKj8J5BoXxD8TnS/DMU+r+FJrzV5ZoZDOzI1u67iCyh/UbdvGSQM1pS/EnV4bt2kj0QiHUl099KErjUZTvCGRF9DncFwfl/ir0g6VpZcSHTbMuG3BvIXOc5z065qY2lqbsXZtYTcAYEpjG8D0z1pyxFFu/IN1IP7J5lJ8SNQt7+DT7y78Ow3f9vy6VcRM7K4jA/dyhS+QPXPByMU6Pxx4x/tVtEOn6VNq1i9xNqcEUMvy2qKrRvHluWkzhR6n/ZNejy6dp8srSy2Nq8jkFnaFSWI6ZOO1Rte6akyTKyPJPN9l8yGMud4z8rFQdoGD1wAeOppe2p9KYueP8p594F+I+pa7qdhBdQ6P5eowySIlvcjzbMqu7Eil8v6EgKQe3p6DoNxLd6Pa3M11Y3ckiBmmsiTA59UyTx+JqeGys4ZpJobSCOSX/WOsYDP9T3qSCKKCJYYI0ijUYVEUAAewFZVqkJv3I2InKL2Vh9FFFYEBRRWdb63plxr1zocVwx1C2iWaWFonXCMcBgxG1hnjgmmk3sh2Zo0UVHFPDLJLHFMjvCwWRVbJQkA4PocEH8aQiSiiigAoorL0DxDo+vG6/sm9W5+yymKbCMu1uRxuAyODyMjg801FtNpDszUooqCG7hmu7i1jMnm2+3zMxsB8wyMMRhvwJx3pWET0UUUAFFFFABRRRQAUUUUAFFFFABRRRQAUUUUAFFFFABRRRQAUUUUAFFFFABRRRQAUUUUAFFFFABRRRQAUUUUAFcZ8Dv8Akk3hz/r0H/oRrs64z4Hf8km8Of8AXoP/AEI1vH+DL1X5SLXwP1X6nZ0UUVgQYt7/AMjtpP8A2D7z/wBGW1T5P9sP823kf+g1Be/8jtpP/YPvP/RltU+3GruzLkcE8Z7Vc9o/11ZT2RfOf+e38qwZ77xNHLIIdLhuF3kITMqcZOD3zxj061u7of7v/jlG6H+6P++Kgkw/7Q8R/YhJ/Y8IuPN2+WbtcbMffzj17UXd/wCIotvkaZbXAIXP+lKhU4Geo55zW5mH+6P++KTdB/dH/fB/woAxYtR15riJX0uGOFnCu5u03IuOTjHNR22oeInvZI59Pt47cKxSQXSEkj7oIx39a3t1v/cH/fB/wpN1v/cH/fs/4UAcvDqfi8zASabZCPIyRdpk9c/TtWtpN1qU5nbUGjtAGHlKJEclfU471pbrb/nmP+/Z/wAKXNv/AM8x/wB+/wD61AEW7/qID/xyo7aVpIQzagM5I6L61Z/0f/nmv/fH/wBaobMQrbhXjAO5uNnuaAFLf9RAf+OUbv8AqIA/981IWt/+eX/kM/4U3zLcf8sj/wB+j/hQBmeIJb2OzUWapfM77XjYKRtwecfXA/Gsu3vNUNwqt4YKIXCM/mRcDpnp0xXUebD/AM8X/wC/R/wo86L/AJ4yf9+jQBzkf2pZLqGHw7BGiMzRszx4mbcOeBxnk/hSx32pRu7L4XZX3BVZJohu9STjgda6Pzo/+eMv/fo0edH/AM8Zf+/RoA56S71GOz+0Q+Gk+1CYqI/Oj6D+POKHuNTH2eWLw9Bh0ZpVaZA0b56Zxj3rofOj/wCeEv8A36NHnR/88Zf+/RoAhigtniRpI4kcgEqQp2nuOlPFtahSo8rBGCNq8j8qf50f/PGX/v2aUSJ/zxf/AL9mgBi29soIXywCckBV5/So7eK3ZWYmPO4jO1egP0qxvTH+rf8A74qO3wqNuiYZdj9ztmgAEFsM48vnr8q/4UNDbZ3M0eeOSF7VRvNN866M8F5d2xJ3EIuRnj146DGPfNaMjKY2AjbOD/BQAwR25O8OhLDk/LyKDHbZzuQHGOi9PypI1VrNYZI5BmPa2FIPTmqVjp72t+bgXl1JEVIMLqSOwHPsBQBcMdpt5eMDPovX8qURW3aRfbhf8KW6bdAyrG5OR/B70l7HFdWz28izqrjBKAqfwPagBwWP+G5cD2I/wrG1B9ej1EfY5LaW1JGBJKFbGOe3XP4Yq9pdm9m7s13dXCsPuSJwGySSO/f9KtzMWkhKxvhWyfl9qAOfM3i10k/d6bG3Gz/SC2eee1Ot38U7bgTtp4YR/uCsp5fPRuOmK19VtEv4lXzbmB0JZGjJGDjHI7/Q07TYDZwNC09xcDdlTIvKjAAUe3FAGHJN4rJIiXTRyOs5+X17c1M0viMWkJCWJnLnzR9oO0L2I45NbQaQSyFUIyRjcp9KXfPn7qf98GgDn0fxT5S7304v3xKR/T6UrSeKfMIVtO2buG849Ppit/fP/dT/AL4NIZLj+6n/AHwaAMjTX183oXUJLMW3zZaKYlvbgitgeWP+Xl/++hQHuP7qf98mlDTd1X/vk0AACYz9oc/8CFKdmP8AXt/31ShpcjKjHf5TWWmiQx3qXkd1fiRWLYMm5TnrwaALGpldqbZCxwe9aC/dH0qpqALKrbTgZzkVcX7ooA5vwd/yE/EH/X+f/QRVrwb/AMgu5/7Cd9/6VS1V8Hf8hPxB/wBf5/8AQRVrwb/yC7n/ALCd9/6VS1ND+C/X/M7MZ/Efy/I2q4z4Y/8AIS8a/wDYyS/+k8FdnXGfDH/kJeNf+xkl/wDSeCumn/Dn8vzOaPwyL+l+EorDxzqXipdX1SaS/hWI2cs+bePGOVXseP1NdJXkPxk8fav4W8W2cNhZvNDawpd3JjvtkflNJ5eJkMTYG4jDKc8Z9q9H17X7XQfCdx4h1RWMFtbiaYWoMuenCcDIyepx6nFXVo1WoSlrzaIqUJ2TfU07ppEtpXhi86VUJSPcF3tjgZPTPrXjWjeB/ET2vhCx1bw8yxafJPHqLRatsDQyMxUYQjcAWyR/s4rtI/ih4NTStMv9R1M6b/aNp9qhS5gkU7cfMM7cEjBHB54xnIze/wCFgeD/AO0YNP8A7biE9xKkMRMUgjMjjKpv27QxBHyk59qul7eimlB/c/NfqVH2kL2Rw2i+EfE0eu+GZ77Q8tpEd3bG9bUg5VHkzA+3OWCL2PJ/Cn6N4N8UW95ZNPprJPbpKNVvf7YeT+2AUYbNh+7uYhsnGzHFdhefEjwVZ6jc6fda2sFzazLBOklvKBE7HChjtwAexzj3q1d+OvClrrjaLNq6C+WZIGjWKRgsj42oWClQxyDjOa0dbEP7H4P+uv5FOdT+X8/66nmyeA9fX4byWX/CPzjXzepiT+2jnyVcuCH3cYU7Me+au3fgfXLW/wBRutI0q4UwX9neaUp1diqKBH9oiAZiASQ+Scg5rrpfif4Fiknjm11Yjbzi3nMltMqxSE4CuxTC/jitDTvG3ha/ttSuINYhWPS1DXxnR4TApGQWDgHBA4Pem6+JV24fg+tv+G+YOpV3a/M4C68K+N1+JEXiOK0JiXUjJII75VSS1YFduD824AjcD8px8oHFLp3gvXNFmsE03w8M2niSa9adNS2iS1dnwNpPXDKMH+5711ep/E/wjZ+HdR1qG9mvE09EaaCKB1mw5wp2OFO0/wB4/L71Ha/E/wAPXHiDTdFWLUBNfad/aAc2r7UTGdp43E8Htjjrk4p+0xLj8Gi069Pn5j5qtvhMC08IeKk1y3lkgP2+PUvtFxrv9qOwuLbeSYfIPTKYj242rjIPAqt4d8HeJNNvbTVIdFmt7qDXpJvLOrmQfYJA48sAsV+XcOMckZrsrH4l+Bb62uLi28R2rRW0JmmZlddi7tnIIByW4C9T2FbHhzxHoviKOd9HvluDbuEmQo0ckZIyNyMAwyOmRzUTr4iKfNCy9H/Xy+4l1KiTujiPi/4X8Q6/qttNpFlLcRxWbxrnUPKiEjN1ZAVbIA+8rA84wcVl+IvB/ixG1O20vR4riO5ubG+glXVWjEEsSqsqgN8x3fNjPB3c8111n8QNJl8bt4dkuLMJKxitLhJHIlnX78JygXcP9lm9ODU/j7xZdeF9R8PwppsN3batqMdg8huCjws/Rgu0hhgHuO1OnUrw5afL00/Pv5DjKorRsYvg7wzfxfEHVtZ1Tw/LaW0siz2LHUzKsMmzbJ+7Bxl8k9McCn+LNJ8WXni3WLvS9LgEM2h/Yba4lugA0gcvyq4YA7iv1HPFdAfHPhQa6miHWIxeyXBtkUxvsaYdYxJjYW9s57VQ+JfjaTwZNojyafFc2Wo3otJpWnKNAT0YKFO4Y3dweB1zURlWlUXu6taXv09X5EpzclpqZPwd8P8Aibw5f6tb6rbTJptyIpbbzbtJGjcDa6lV4BPByOOB3rD8R+AtZVPE8el6D50+oavDe2l3FqhhIQDLcZyCPnHv5ntXfp488JyaSdTj1iN7cXJtSFikMvnDrH5W3fu7429Oaim+Ing2HRLfW5Ncj/s+4nNuk4hkYCUdUYBcq3swFUquI9o5qGrt0fT/AIYanU5uaxwHjnwH4oupoG8N6ebOKG0je0RNRwYJtxaRZGcknnG0oQOuc1PrfgzxHqmreJNSTRZrS5uLOGXTWGrnal4nLNtVsAnOM4x8vvXeL4+8IHRrrWDrcK2dpcfZZ2eN1dJu0ewjdu56Ac1Uk+J/gaOK7lfXMR2RVbp/skxEJboGOzg+x6Vca+JskobeT8v+ANTq/wAv5nI3fhTxXeeO21uTRWNvLdebKlxq24CIRbfLTYVK5OflIZc88VB4a8Ea/o+laDInhlDPaPeQX9oNVwJ4pgdrbuRgZwR14yK9FsfGvhe8bUhDq8S/2XGst6ZUeIQowyrEuAMEDIIqbw34s8P+IpZodH1FbiaFVeSJo3jcK3RtrgEqfUDFS8TXUbOOi9e3r5idSpbb8zye+8E+OLrw7o9jLpUjXGn2c1vzq4MTO0hKuQCrcL/EGDdsGtyfwt4xabxHBa2q2kF79ikUpqbBbkRACeJTy8QkGRu9uetanxN+KWmeErW6Fgttqt/ZSRrd2vmvH5Yc4HzhGXdznaSDjJ7V0Gs+OPC2i34sNU1iG2uQivIm1mEKt90yMoIjB9WIq3WxLinyb3tv3T7+hTnUsny/1uee6r4L8Tz+H9Xh0/RpLKK5ltjY6YNYZjbSISZJxIT8u4YXapPr1rs/AOi6loeua3E1i9tpF0Ybi0VrwzeXJ5YEqckn73Oc4Nb/AIg8QaPoGnx6hq18lvbySLHG21nMjt91VVQSxPsDWYfH3hMaZFqQ1YPbzTSQxbLeVnd4/vgIF3Hb3OMCsJVq1WFuXR+vl/l+ZDnOUbWOmorlrn4heDrfTtN1CTWozaamStnKkMjrKwOCo2qcNnscGnjx94QOhxa0NbhNlNcm1jYRuXaYHBjEeN+72xmuf2FX+V/cZ+zl2OmorE8MeLPD/iaS7TQ9Q+2GzcJOVidQjc/LlgATx0FUX+IXg1NU/s065Ebj7ULQbYpGQzk48sOF2luemeO9L2NS7XK7ryFySvax1NFc3Z+PPCN5q/8AZVrrcEt2XeNFCvtkdPvKj42uw9FJNUIvil4DkCMuvKFeUwhmtZlXzB/ASUwG/wBk8mq+r1f5X9w/Zz7HZ0VyjfEXwauiXOsvrIWxtLgW1y7W8oMMh6K67dy/UjFVNa+IukL4b1rU/Ds1vqt3pEAuJ7SV3t2MfXcNyEkEZIIBB45oWHqt25WCpz7HbUVwWr/Emw0/wzpGoOtsuoanbR3ItJJnxDEwBaRiiMwVc9dvJq7D8RNBk8Y2XhdHlmubqyF4LmJC1vsIyMP3BGTu+7754p/Vqtr8vf8ADcfsp9jsKK47wz490zxB4qudJsbiya2VC1rL5r+Zd7fvtGpQKyA55DH1xil+Ifj3S/CdndRrLb3OrQ2rXS2LO6lo16lmVGCZ6AtgE4GaX1erzqHLqxezlfltqdhRXG2vxG8OxeG9J1bWrpdOl1CwS+MCo8xiRgCSxRThQTjcQBVvVPH/AIR0y4tYLzVwr3lt9qttkEsgmi27tylVIYY54o+r1b25WHs59jp6K5e7+IXg21srG8l1yEwX8DXFs0cbyF4l+85CqSqjoScc1N4p8Y6P4f8ABUni248+509YkkTyIiWkD424BxjORycYpewqXS5XroLklpodFRXKXPxE8JWdnZ3F/qgtTd2wuliaCQukXd3ULlFz/EwAp198Q/B1lcXFvca0ge3tVvJNkEjjyCVAkBVSGXLDkZ/Q0ewq/wAr+4fs59jqaK5bUviF4O05LZ7vWo0Fzai8j2wyP+5PRztU7Qe2cZpPiV4quPCnge58UWNhDqMVsqSPHJOYSY2IAKna3OWHBx3oVCo5KNt9gVOTaVtzqqK5rVvHXhfR5YrfVtWhtbh4VmePa7+SjdGcqCEHu2BRf+PPCVjqp0u41mP7UGiVljieRVaTGwFlUqC2RgZ6HNCoVHtF/cLkl2OlorL8R+IdG8O28M+sXyWqzyCKFdrO8rn+FUUFmPsAayF+Ivg17AXsetLLE0zwgRwSu+9AC42Bd3ygjJxgd6UaNSSvGLa9AUJNXSOrormbnx94Pt9O0/UH1yBrbUVZ7Ro0eQyKv3jhQSAO5IGO9V4/G0N14w0HR9OtftVhrOny30d8HK7VTGBsK5OcjqR9KaoVP5e/4bj9nLsddRRRWRAVl+JvEOjeG9NbUNb1CKzt1/ifJLH0Cjkn6CpPEur22g6BfazeBzBZwNM6oMs2B0HuelfGPxE8WajdeIJddvr83+pXq+ZZowIhsrY/cxGeCxHODkAcnJIxw43GrDR8z2coymWYTd3aK/H+u/5nvl38fNHd86L4W8Q6pB/DceSsMbfQsayfhH8XfD+jeCdI0fWtO1ixjtoRGb77N5lseTyWUkqOe4r5bvb67vpjNfXEt1IRjdK5Yj6elWdOkvrW6FxZTzWz5IV4nKs3HTjrXnU82rPDzl/ej+Uv63Pq58NYRNU+6b3fS3+fY+8YvHXgyWJJU8VaMVdQyk3iDg+xNFfFQ1rU5AJHsNAlZuS72aFmPqTjqaKP7Zl/KcP+qkP5/wAj7dvf+R20n/sH3n/oy2q4s0cV9cPLIsaKBlmOAOneqd7/AMjtpP8A2D7z/wBGW1UPGMUcun36S6XNqilosW0TlWc7lxz6DrX0U9o+n6s+LeyOgGoWLSNGt5bllTewEg4X1PtSy39jEzLJe2yFcFg0qjGemea8ks9P0+SPUYo/BWrIv2dDLBLdOonAx8gwvOPrzitKO3sLRrmwm8Kaq9sx8uc+a8oUAqN5yuTnAxgngdqzuSekf2hYZA+3W2SCR+9XoOp60sl9ZRqrSXlugZtqlpAAT6D3ryeWGznkn874e6yY7iTe6CY/vCTycY4xvPGRmtjwlHZXltNp8vhO80+xspBe26TsxdpCMnGR05xjPai4Hfx39jIoaO9tnBbaCsqnJ6469aQ6lp4Kg31qC/3f3q/Nxnjmubj+HfhRY4xHYSxqrCRFWdxsfAG4c/ewMfnUVx8PfCsKxGDTyhEq7f3z4XIC8c8cDpRqB1CalpzJ5i39qyf3hKuP5+1J/aumbFf+0bTa2Np85cHPTvXOS+CNBRIIjaRiBQsPlRllBAzjPPJGT+dSReAfDESBY7GRfkMeRM33TnK9enJo1A6D+0tPyB9utcnOP3q84znv7H8qINS0+4cpBfW0rAkEJKCRjrXnOpeHvCtrfz2p8GahKgk2GWJnKldpO8c8HLEeverWhabosd8FsfDOq2ao0splMjL1XnA77s4xRcR3p1GwEsURvLcSTLuiXzBlx6j1FWdw7V55pNroVxfQN/wjusxzWds6W8ku4qIgThAT69h71rP4wjt5DbHQdYDRjbtEGSQO49R70XGdY7qilmOFAyaYbiMLuO4L67TXNT+JpHtJGfQNVCFSDtiywOcdPxzQniRpYDHNpOpxZXB/0Ykjt2ouB0NzqFjayLHc3kELspZVkkCkqOCQD25FSC5tyQBPFknaPnHX0rnrvRNF8VpDd6tpEoliULF5xKug3A9jxyoog8DeGYplmXTzvVgykyscHIIxz7CgDo5JEj27icscAAdTSCaPeqcgt0yCM0y4QM8beYqsjbhn6Y/rTSu6WOR5kOwkgAY6jFMBsuqabDeiylvrZLk4xE0gDc9OKnjuIJJWhjmjaRQCyhgSAe9YmqeGfD2pXktzeQCR5irSr5zBXZVKqxUHGQCcGpdE0XQ9GkllsFCPMNsjNMzFhnPc+9AG1QSACScAdTVfzLT/AJ6p/wB9U1pLNlK+cnIx9+gCW3ube4h86C4ilj/vo4YfmKWO4gkDGOaNwn3trA7frXPaV4a8MaXBfRWUaxtfoVuZTMS8gIPcn3qBPB/hNPM2qwMpzJtunXecdwDigDqwy/3h+dCurZ2spwcHB6VzDeFPCjHcYudwYH7U/GDkAc8DPappvD/h2W8ubvcyXFzG8cjpcMOH+9gZwDQB0O5fUU1poVzulQYxnLDjPSuYXwh4TWJU8kkKc5+1Pk8Y5OaY3gvwezFmt9xYqTm6fnb0/ioA6zcM9RSCSNnZFdSy/eAPIrmofCfheOeKdIT5sUiyo5uXJDL078j26VJb+FPDUGrf2tDblbvzGkMnnvyzdeM470AdCJIyxUOpYYyM8ik86Hfs82Pd1xuGa5mTwR4Tdy5siCxQnbcSDO37vRqD4I8J5LfYfmwAT5754/GgDpzJGuN0ijJwMnqaPMT++v51gHwr4ZNktmbJDAsnmhfMb72MZ6+lV38E+En80NYgmViz/v3zk9cc8fhQB0sc8Em7y5o32sVbawOD6H3pVmiYbllQj1DCuafwX4SZSv2FQpbcQs7gFs5ycHr70o8G+Ewxb7ChJ9Z34/WgDo5bi3iTfJPEi/3mYAUqyxs21ZEZsZwGycetc2PBPhN5dw05C23bjznxjOemcVo6L4c0nR7h5tOt2hZgQR5jMOTk9TQBrUUUUAVtTbbak98irC/dH0qpq/8Ax5/8CFW1+6PpQBzng7/kKeIP+v8AP/oIq14N/wCQXc/9hO+/9KpareDj/wATTxB/1/8A/sgqz4N/5Bdz/wBhO+/9Kpamh/Bfr/mdmM/iP5fkbVcZ8Mf+Ql41/wCxkl/9J4K7OuZv/AfhS91C5v7jSz9puZPMneO5lj3vgDcQrAZwB+VdFKUUpRl1/ryOaLVmmc34i+Edjr+pazqGrazNdz6pEsW+Wyt2a2VfuiIlMrgZGR1znrXS2/hMf8IBL4Pv9Wu76CSzaz+0uqLKIyu0fdGCQO5HPeof+FdeEP8AoGz/APgfcf8AxdH/AArrwh/0DZ//AAPuP/i63liOZJOb020X+ZbqXSV/wMaX4YGafwzLL4ov3PhtFSyDWsBBAAHzfLydoUfhnrzVbxN8ILPXNfm1ibxRraStepeRIXSRYXXoFDA/KMcDtXRf8K68If8AQNn/APA+4/8Ai6P+FdeEP+gbP/4H3H/xdUsU07qb/wDAV69xqrb7X4I53WvhHBq93rt1eeJ9SZ9aaBrnbBCADCR5ZHy9gMe9WNT+FVnqXiK31u+1y8a5imhmLxW0EUjNGqrjzEQOAcEkZxzjitr/AIV14Q/6Bs//AIH3H/xdH/CuvCH/AEDZ/wDwPuP/AIuj62/53/4Cv8/JD9q/5vwRzt98Ira9svEVrdeJdSdNeu47y4IhiBSVHDArhfbGKuah8LbDVL/XrnVNZv7lNetILe+jCRoGaIAJIpC/KwIzjpz0xWt/wrrwh/0DZ/8AwPuP/i6P+FdeEP8AoGz/APgfcf8AxdH1p/zv7l5efkvuF7X+9+H9djBtPhDo0Whatpc1/I/9pWi2jTQ2VvA0aKQQR5cYySQM5JzWmngFo9b0rW4fEd9HqGn6YdN83yIiJo85BKlcAg46elW/+FdeEP8AoGz/APgfcf8AxdH/AArrwh/0DZ//AAPuP/i6TxN95v7l6dwdW/X8EYFj8INIi8D33hK71W9u7O6uheJIY40kimzndkLhuezZGOK6HwF4LsfCTXstvMs892U3utnBbgBQcACJF9Sec/hTf+FdeEP+gbP/AOB9x/8AF0f8K68If9A2f/wPuP8A4ulPEc6cZTdn5L/MHU5k05P7v+Cc3efB+1uPEceu/wDCVa39qgvzfQeaySiNic7fmByB29BXS+PfB3/CWT6RI2s3Wn/2XdreQrDFGwaVfusdwPTnjpzSf8K68If9A2f/AMD7j/4uj/hXXhD/AKBs/wD4H3H/AMXQ8RdqTm7rbRf5g6l2nfbyOc1P4QW174iXXT4q1sXUWoLqEG9kkEUgOQAGBBUEDA7dK6Lx74LXxdJo7TazeWI0u5F1H9njjJeUY2sSynpzx05pf+FdeEP+gbP/AOB9x/8AF0f8K68If9A2f/wPuP8A4um8Tdpub020X+Ye01Tvt5GLN8KbOXS7q3PiPWFvL3Uv7RvLuN1QzvjAVkUBdoHQY681QX4M2sfhaTw3F4q1VdPfURqIUxQs4lByPmK5IyAfwrqf+FdeEP8AoGz/APgfcf8AxdH/AArrwh/0DZ//AAPuP/i6pYtr7b/8BX+Y/bP+b8EYNz8JbG5/tRptf1EyX+pJqiuqRAwXS/xr8vII42nIrF8MfD7W9QPjnSvFcFzFY+IpY5UvRcwtNlBjlUGAc88DGOK7j/hXXhD/AKBs/wD4H3H/AMXR/wAK68If9A2f/wAD7j/4umsZZNcz+5aWttr5IFW03/D/AIJhx/CexkfWRqWvalfw6zZQ2l5GyRJkQqBG6lVG0jH0PfNangD4faf4Rvpb2G6FzO8C24b7FbwbUHPJjRSxOBkk81Y/4V14Q/6Bs/8A4H3H/wAXR/wrrwh/0DZ//A+4/wDi6iWJ5ouLm7PyX+YnUurOT+4w/E/wlsNZfXUi17U7C01yeO5vbaJY2VpkIIYFlLDp0zim618IdI1XWp9XuNSmN1eRRx3rSWdvL5xQAb13ofLYgc7ePat7/hXXhD/oGz/+B9x/8XR/wrrwh/0DZ/8AwPuP/i6axbW039y8vPyX3DVVr7T+4teLvCtt4g8PW+itcfZoIJI3XFtFKCEHClHUrj6CuVX4Q6fH4fs9Hh8Sa3DDb3UtyRHKqo/mAArsA2qox8oHQknvXQf8K68If9A2f/wPuP8A4uj/AIV14Q/6Bs//AIH3H/xdTCvyLljN/cv8yY1OVWTf3f8ABOatfhBDbaJo2jw+KtTW20e/N9aAwQkiTORk7eQCT+dV9Y+GMum2CTaNdalqF5FrjatahZIImtpJCTIQXXa4PA2t6V1v/CuvCH/QNn/8D7j/AOLo/wCFdeEP+gbP/wCB9x/8XWixjvdzf/gK/wAyvbPv+H/BM74L+F9Y8NaPqr64y/bNT1OW9aMSCRkDYADMoCluMnAxzUuifDyHRrwrp2vajFpJv2vzpxSJk81uSN5QuFzzgH8auf8ACuvCH/QNn/8AA+4/+Lo/4V14Q/6Bs/8A4H3H/wAXWcq8ZSlLmevkv8xOom277+X/AATH0r4U6Xp95p3l6vqMmnaVdS3mm2DiPZbzOc7t23c4BJIDE9apR/B+3XR204+KNTb/AIm66ukphh3JcDOTjbggkg4PpXS/8K68If8AQNn/APA+4/8Ai6P+FdeEP+gbP/4H3H/xdV9bf87+5f5j9q/5n9xxnxB+GuqHwx4tt/Ds8+p3fia4immgneKKOF1dWLhsAnhcYz3rRsPhk9/pWpXWsaxqcWr6vp0dhcO/kubeBcZjXau05xy2M10X/CuvCH/QNn/8D7j/AOLo/wCFdeEP+gbP/wCB9x/8XVfXPd5eZ+tl5efkg9tpa/4f8HyOev8A4PaTeLpssmqzveWNgNPM81pBMJYVJKZR0KhlzgMADWmnw10uLWrDULe/uoo7bSm0qW3WOMJcQHOQcKNpyeq4q9/wrrwh/wBA2f8A8D7j/wCLo/4V14Q/6Bs//gfcf/F1DxTas5v7l/mJ1f7z+4yfBHwp0bwrq1rfWt2862autsklnbh1DZHzSrGHYgHAJNWvFnw7tNc1y/1aDWL/AEybUtPOnXywLGyzw9vvqdp9xjirn/CuvCH/AEDZ/wDwPuP/AIuj/hXXhD/oGz/+B9x/8XSeJvPnc3f0X+Ye015uZ39P+Cc5qfwftdR0fTtLufFWtm3sbE2KojIqtH/CdoGNwGBnuBzU8fwsCzaBI3inUXGhWktnaKbeEZjkTYwb5eflwM+2a3P+FdeEP+gbP/4H3H/xdH/CuvCH/QNn/wDA+4/+Lqvrbtbnf/gK6/MftX/N+COZl+DdhN4a0/QZtduZrawilhhMtlbuwR2B6lMgjBwQQea6vWPBtjqfw6fwTPeXptHtFtTcM+6YhcYYk9TwKi/4V14Q/wCgbP8A+B9x/wDF0f8ACuvCH/QNn/8AA+4/+LqZYjmteb0d9lv94nUv9p/cZWp/DGG9l+0r4i1K2vJtMGl308ccWbq3B4BUqQjY4yuKZq/wn0i6NuNP1TUNMji0U6IyRBH8y2LbsEupw2ecitj/AIV14Q/6Bs//AIH3H/xdH/CuvCH/AEDZ/wDwPuP/AIumsS1b339y/wAw9r/ef3HO6x8IbLVtJ0/TrzXrqRbKyWzjkNnbmQIrEgq+zcrAYGQR09zXTeNfB8PibwSfCj6peWlo6RxyyLtklkRMYBZweSQCT14qP/hXXhD/AKBs/wD4H3H/AMXR/wAK68If9A2f/wAD7j/4uk8Rdp8701Wi/wAwdTbXbyMDWvhDpWq6odUuNUmN7Nax213JJZ28omCAAOFdCI2wMZXFS678JtK1bWYdQbU7m2WFrcxpb28EbxiFQoCyqgdQccgHHPAHFbX/AArrwh/0DZ//AAPuP/i6P+FdeEP+gbP/AOB9x/8AF1SxbVvfenkv8x+1f8z+4seNfCVr4ml0u8N7c2GoaVcG4srqDaTGxGCCrAqwI7EVia58NV1iwtLe98U6yZIZ5ZppIzHGLgyAA7kRQvGODjI561p/8K68If8AQNn/APA+4/8Ai6P+FdeEP+gbP/4H3H/xdRCuoJKM3p5L/MlTts/w/wCCc2nwdsV8L2Ph59euZ7OxaYwCeyt5SBJjI+ZM8HJBGDz7Cup8P+Ek0UaLFbapcTQaVaNbKLiKOSSUN1JlK716DhSBwPSov+FdeEP+gbP/AOB9x/8AF0f8K68If9A2f/wPuP8A4unPEc6tKb+5dfmN1Obd/gdXRXKf8K68If8AQNn/APA+4/8Ai6P+FdeEP+gbP/4H3H/xdYWpfzP7v+CZ2h3/AA/4JQ+PUNzP8K9ZFqrMyRrI4VNx2BgW4yO3P4V8afEAtJ4quJ+sU0UMkJ7GMxLtx+HH4V9sSfDfwbJG0cmlSujAqytezkEHqCN9fPvxV+Dd9oEtxJYwXN5pBcva3sSNNLaKf+WUyDJMY7OoJHOQc142a4SnUXPzP/wFf/JH1nDWYU6DdJ7vvpvb17HhilVYNtJ9RmtLTAv2lZGt5JCj/wAJOCCMAcY745zT5dA1oN/o9ob1Oz2ZEyn/AL5yR9CAasaZ4c1yS5UNps0LlgAbg+Tz7buSfpzXhN04UXTp3bbT1VtlLzfc+0c1KXPJpWT697enY2G0S0LEmO7jJPKGFiV9ulFbsfwe8WyRrIw1bLAMdunSY59MkHH1A+lFL6vV/kOL67h/+fyPra9/5HbSf+wfef8Aoy2pdTtpbo3cC3E9r5gULLGCSOnpU+q6Z9rvba+jvrqzuLeOSJWhCHKuULAh1YdUWof7Pv8A/oYtT/792/8A8ar7lUnOKa/rU/LeRySM5NL1Vbhs+Jr7yNp2KIPm3e5I6CnQaXqUYYP4o1KTf1JtxkfTjir/APZ9/wD9DFqf/fu3/wDjVH9n3/8A0MWp/wDfu3/+NUvq0g9kynJp921klufEGph1lLmUQjcQei9OgpJtPkZrVzrurK8EexmWM/veTyRjGf8ACrv9n3//AEMWp/8Afu3/APjVH9n3/wD0MWp/9+7f/wCNUfVpB7JlSa1mfUUuxrmpoilcwiH5WA6g8d6iuNOklkY/2/qqxly3l+TkYPbkdq0P7Pv/APoYtT/792//AMao/s+//wChi1P/AL92/wD8ao+rS7h7JmWujlLjzxrmpblBCZg4UEemOtPj0+4U5bxFq7Zxn9z6H6fhWj/Z9/8A9DFqf/fu3/8AjVH9n3//AEMWp/8Afu3/APjVH1aQeyZOl6IYkjHnzlRgu8bAn36Uf2mP+feb8I2/wqD+z7//AKGLU/8Av3b/APxqj+z7/wD6GLU/+/dv/wDGqf1aXcPZMsHUvS1n/wC/bf4Un9osf+XS4z/1zNQf2ff/APQxan/37t//AI1R/Z9//wBDFqf/AH7t/wD41R9Wn3D2TLA1CQ/8udx/3waUXs3/AD5z/wDfJqt/Z9//ANDFqf8A37t//jVH9n3/AP0MWp/9+7f/AONUfVpdw9ky19smx/x5z/8AfJo+2zf8+U//AHzVX+z7/wD6GLU/+/dv/wDGqP7Pv/8AoYtT/wC/dv8A/GqPq0g9ky0byTPNjMf+AUfa3/58Zv8Aviqv9n3/AP0MWp/9+7f/AONUf2ff/wDQxan/AN+7f/41R9WkHsmWxdP/AM+U3/fFKLl/+fOX/viqf9n3/wD0MWp/9+7f/wCNUf2ff/8AQxan/wB+7f8A+NUfVpB7Jl9JzzutpR9Fp3nj/n3m/wC+Kzv7Pv8A/oYtT/792/8A8ao/s+//AOhi1P8A792//wAao+rSD2TNHz/+neb/AL4o+0f9O8//AHxWd/Z9/wD9DFqf/fu3/wDjVH9n3/8A0MWp/wDfu3/+NUfVpB7Jmh9p/wCnef8A74pDdf8ATrcf98VQ/s+//wChi1P/AL92/wD8ao/s+/8A+hi1P/v3b/8Axqj6tIPZM0PtXH/Htcf98Uv2j/p3n/74rO/s+/8A+hi1P/v3b/8Axqj+z7//AKGLU/8Av3b/APxqj6tIPZM0ftH/AEwn/wC+KPtH/TCf/vis7+z7/wD6GLU/+/dv/wDGqP7Pv/8AoYtT/wC/dv8A/GqPq0g9kzFl8KlkCx61r6HLMzeZk5Zs5Hp6fSqv/CFSB49nibxQqICNvnDnrjP0zXSf2ff/APQxan/37t//AI1R/Z9//wBDFqf/AH7t/wD41S+rSD2TMRvDV8jh7bxL4gRs4Jfa/wAuckf/AF6ePDt2OB4h8QhN+5lyvze3TgfStj+z7/8A6GLU/wDv3b//ABqj+z7/AP6GLU/+/dv/APGqPq0g9kykdIuv7ZOojWtbCmQMbbC+XtH8OMdKauhz+TcwvrGtPHOF2qcfu8Nng4zz0PtV/wDs+/8A+hi1P/v3b/8Axqj+z7//AKGLU/8Av3b/APxqj6tLuHsmZa+HJluEmTXNdQK6sYww2nHbBHSp00S6XUze/wBu64QXDGHKbCOflxjpzV3+z7//AKGLU/8Av3b/APxqj+z7/wD6GLU/+/dv/wDGqPq0g9kyh/YM3kXMDa1rjxzJsCll+TnOQcZzTYvD9ykYj/4SDXygQIF3KMYGM5x1rR/s+/8A+hi1P/v3b/8Axqj+z7//AKGLU/8Av3b/APxqn9WkHsmV7HS57O1mhN7qN8ZZFYG6IOzAxgYrfX7o+lZH9n3/AP0MWp/9+7f/AONUf2ff/wDQxan/AN+7f/41R9WkHsmR+GbK5tNQ1mS4iKJcXnmRHP3l2gZp3g3/AJBdz/2E77/0qlp39n3/AP0MWp/9+7f/AONVb0XT49Nsfs0c0s2ZZJmkl27maR2didoA6segqPYulTt5/wCZpWlKTcpeX4Iu0UUVkc4UUUUAFFFFABRRRQAUUUUAFFFFABRRRQAUUUUAFFFFABRRRQAUUUUAFFFFABRRRQAUUUUAFFFFABRRRQAUUUUAFFFFABRRRQAUUUUAFFFFABRRRQAUUUUAFFFFABRRRQAUUUUAFFFFABRRRQAUUUUAY2p+FPDGqTGbUfD2lXcp6vNaIzH8SM1PpXh/QtJbdpmjafZN/egtkQ/mBWlRU8kb3tqaOtUceXmdvUKKKKozP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data:image/jpg;base64,%20/9j/4AAQSkZJRgABAQEAYABgAAD/2wBDAAUDBAQEAwUEBAQFBQUGBwwIBwcHBw8LCwkMEQ8SEhEPERETFhwXExQaFRERGCEYGh0dHx8fExciJCIeJBweHx7/2wBDAQUFBQcGBw4ICA4eFBEUHh4eHh4eHh4eHh4eHh4eHh4eHh4eHh4eHh4eHh4eHh4eHh4eHh4eHh4eHh4eHh4eHh7/wAARCAGMA1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+1XUoNO+zrLHPLJcSGOKOGMszMFZj+ik1X/tof8AQJ1X/wABv/r1Hr3/ACHPD3/X7J/6TTVdu9QjtvOaQBY4V3SOzYAHrWr5YxV1v/mzFOUpPXb/ACRW/tof9AnVf/Ab/wCvR/bQ/wCgTqv/AIDf/Xqjc+NfD1tdm1n1WxjnUhTG0/IJ3e3+y35Gkj8aaBIzrHqdixSPzWAn6JkLu6dMkD8annh2/Erln/MX/wC2h/0CdV/8Bv8A69H9tD/oE6r/AOA3/wBesg/EHwuIFn/tnTvKcEq32jggAk9vQH8qszeMdFh8/wA2+s0MEfmS5nHyLgHJ46YIo5odg5Z/zF7+2h/0CdV/8Bv/AK9H9tD/AKBOq/8AgN/9esy18caDdTCG21CylkJKhVuBkkHBHT1qF/iH4bSQxtqlgGG7I+0j+EAt27Bh+dHPDsHLP+Y2f7aH/QJ1X/wG/wDr0f20P+gTqv8A4Df/AF6y28daEshja+sw4CEj7QMgOAy9u4IP40lz470G2vGs576zjuFYKYzcDIJ3YHT/AGW/I0c8Owcs/wCY1f7aH/QJ1X/wG/8Ar0f20P8AoE6r/wCA3/16tLc3TKGWzyCMj96KPPvP+fEf9/hT5odg5Z/zFX+2h/0CdV/8Bv8A69H9tD/oE6r/AOA3/wBerX2i9z/x4jH/AF2FNt7qaeMSeWsQPQE7jS5odg5Z/wAxX/tof9AnVf8AwG/+vR/bQ/6BOq/+A3/16lu76a2Clo4mUnG5pAgH1zUY1SXci+Va5k+4Pta5b6etHNDsHLP+YT+2h/0CdV/8Bv8A69H9tD/oE6r/AOA3/wBej+1ZDnCWfynDf6WvHOKkW/uGZlENsWXO4C5GRjrnjtT5odg5Z/zEf9tD/oE6r/4Df/Xo/tof9AnVf/Ab/wCvUyXd3I5WO3t2IAJAuASAeh6U77VdeZ5fkW4b08/n8sUc0Owcs/5iv/bQ/wCgTqv/AIDf/Xo/tof9AnVf/Ab/AOvVoT3e8xmCAPjO3zucevShZ7pmZVhgJX7wE3IPvxRzQ7Byz/mKv9tD/oE6r/4Df/Xo/tof9AnVf/Ab/wCvVpZ7pnZFhgLLjcBNyM+vFRzX0kMqRTfZI5H+4j3ABb6DHNHNDsHLP+Yh/tof9AnVf/Ab/wCvR/bQ/wCgTqv/AIDf/Xqb7ZPs37bTZkDd9o4yenanyT3ca7pIbdBkDLTYGfyo5odg5Z/zFb+2h/0CdV/8Bv8A69H9tD/oE6r/AOA3/wBerUk93Ghkkht0QDJZpsAfpR5t9jd9ngx6+af8KOaHYOWf8xV/tof9AnVf/Ab/AOvR/bQ/6BOq/wDgN/8AXqS31CS4cCBbWZf4mjn3BfyFWJ5biOMssSSY6jdijmh2Dln/ADFP+2h/0CdV/wDAb/69H9tD/oE6r/4Df/XqzDc3E8Ykhjt5FzjKy55/Knh73vbw/wDfw/4Uc0Owcs/5in/bQ/6BOq/+A3/16P7aH/QJ1X/wG/8Ar1cMl7ji3i/7+H/CgPe/88If+/h/wo5odg5Z/wAxT/tof9AnVf8AwG/+vR/bQ/6BOq/+A3/16ub73/nhD/38P+FJ5l9/z7w/9/T/AIUc0Owcs/5ip/bQ/wCgTqv/AIDf/Xo/tof9AnVf/Ab/AOvUGu+IYNDELarJb2yTMVRmdiCQM44Xiq1z4w0uC3juGvLMwyOY1ZZGb5h1BwOKOaHYOWf8xof20P8AoE6r/wCA3/16P7aH/QJ1X/wG/wDr1jxeO9FldI0vLcuxAA+fv/wGpj4z0pYVla6t0RioG4sMlm2gfd65BFHNDsHLP+Y0v7aH/QJ1X/wG/wDr0f20P+gTqv8A4Df/AF6m0++e/tFubVI3jYkA7iOQcHqPUVYDXX/PGL/vs/4Uc0Owcs/5ij/bQ/6BOq/+A3/16P7aH/QJ1X/wG/8Ar1cmnuIk3NChHs//ANarIOQDRzQ7Byz/AJjK/tof9AnVf/Ab/wCvVvSr+DUrMXVuJFTzHjKyIVZWRijAj2KmqHh3ULm+vdWinZStrd+VFgYwu0Hn86PB/wDyDLn/ALCV7/6Uy0k4TpuUV1/zKnCdKrySfT/L/M2aKKyn1h2vru1tdJvrs2sixyvG0SruKK+BvcE8OvalGLlsEpKO5q0Vmf2nff8AQvan/wB/Lf8A+O0f2nff9C9qf/fy3/8AjtP2b8vvRPtF5/czTorM/tO+/wChe1P/AL+W/wD8do/tO+/6F7U/+/lv/wDHaPZvy+9B7Ref3M06KzP7Tvv+he1P/v5b/wDx2j+077/oXtT/AO/lv/8AHaPZvy+9B7Ref3M06KzP7Tvv+he1P/v5b/8Ax2j+077/AKF7U/8Av5b/APx2j2b8vvQe0Xn9zNOisz+077/oXtT/AO/lv/8AHaP7Tvv+he1P/v5b/wDx2j2b8vvQe0Xn9zNOisz+077/AKF7U/8Av5b/APx2j+077/oXtT/7+W//AMdo9m/L70HtF5/czTorM/tO+/6F7U/+/lv/APHaP7Tvv+he1P8A7+W//wAdo9m/L70HtF5/czTorM/tO+/6F7U/+/lv/wDHaP7Tvv8AoXtT/wC/lv8A/HaPZvy+9B7Ref3M06KzP7Tvv+he1P8A7+W//wAdo/tO+/6F7U/+/lv/APHaPZvy+9B7Ref3M06KzP7Tvv8AoXtT/wC/lv8A/HaP7Tvv+he1P/v5b/8Ax2j2b8vvQe0Xn9zNOisz+077/oXtT/7+W/8A8do/tO+/6F7U/wDv5b//AB2j2b8vvQe0Xn9zNOisz+077/oXtT/7+W//AMdo/tO+/wChe1P/AL+W/wD8do9m/L70HtF5/czTorM/tO+/6F7U/wDv5b//AB2j+077/oXtT/7+W/8A8do9m/L70HtF5/czTorM/tO+/wChe1P/AL+W/wD8do/tO+/6F7U/+/lv/wDHaPZvy+9B7Ref3M06KzP7Tvv+he1P/v5b/wDx2j+077/oXtT/AO/lv/8AHaPZvy+9B7Ref3M06KzP7Tvv+he1P/v5b/8Ax2j+077/AKF7U/8Av5b/APx2j2b8vvQe0Xn9zNOisz+077/oXtT/AO/lv/8AHaP7Tvv+he1P/v5b/wDx2j2b8vvQe0Xn9zNOisz+077/AKF7U/8Av5b/APx2j+077/oXtT/7+W//AMdo9m/L70HtF5/czTorM/tO+/6F7U/+/lv/APHaP7Tvv+he1P8A7+W//wAdo9m/L70HtF5/czTorM/tO+/6F7U/+/lv/wDHaP7Tvv8AoXtT/wC/lv8A/HaPZvy+9B7Ref3M06KzP7Tvv+he1P8A7+W//wAdo/tO+/6F7U/+/lv/APHaPZvy+9B7Ref3M06KzP7Tvv8AoXtT/wC/lv8A/HaP7Tvv+he1P/v5b/8Ax2j2b8vvQe0Xn9zNOisz+077/oXtT/7+W/8A8do/tO+/6F7U/wDv5b//AB2j2b8vvQe0Xn9zNOisz+077/oXtT/7+W//AMdo/tO+/wChe1P/AL+W/wD8do9m/L70HtF5/czTorM/tO+/6F7U/wDv5b//AB2j+077/oXtT/7+W/8A8do9m/L70HtF5/czTorM/tO+/wChe1P/AL+W/wD8do/tO+/6F7U/+/lv/wDHaPZvy+9B7Ref3M06KzP7Tvv+he1P/v5b/wDx2j+077/oXtT/AO/lv/8AHaPZvy+9B7Ref3M06KzP7Tvv+he1P/v5b/8Ax2j+077/AKF7U/8Av5b/APx2j2b8vvQe0Xn9zNOisz+077/oXtT/AO/lv/8AHasaRfxanp8d7DHJGrlhskA3KVYqQcEjqD0NDg0rjU03Yt0UUVBZja9/yHPD3/X7J/6TTVU8Y7ToethjtH2bk/gKt69/yHPD3/X7J/6TTVLqdhDqcV9YSMyC4h8tmXqAa0qfDH0/VmVP4pev6I+bPGUcB8fXJa6AP2hPl2H0ual0iOAXl9i6yf7HAxsPT7RHzXrOq/CLSdQ1t9Vk1S8SR5FcqqrgEeZ/8cP5Cn2vwl0m3mmkXU7xjLafZTlV4Xer56dcqKwszSx8+yJbf8I1Yj7Xx5U3Pln/AJ4yV2viGOHd4lzcEZ0vn5DwPKj5rvf+FIaH/Z0Nl/a+obIgwDbUydysvp/tGti9+F2lXR1AvqF2Pttr9mfAX5V2Bcjjr8tFmFjxfwMkI8Q2+253f6TLxsP/AD1NYd5Hb/2nMftXO27/AOWZ/wCeUNe+aP8ACXSNMvUuotSvXZJGkAYLjJbd6VSl+CehyXLzHVtQBbzeMJj51RT2/wBgfnRYLHmF2lv/AGvcf6R/yxsP4D/z7xUzxYkB+IVyWuCD9qj48sn/AJ+a9fk+EujyXDzHUr3c8cMZGF6RRqg7dwoo1P4SaPf65Jq0mpXySvIshRQu3I8z2/6aH8hRZhY76z/49Ief+Wa/yqfNNhiEcSRgkhVC/kKdirGBxWfutoZXhW9gXaCxjdxlB+fStArXK6r4B8P6lq9zql1HcG4uQRJtmKj7oXjHsBSYEviTTdI8RaX/AGfe6pGsUrow8mZQW2sDjPfOMVk6h4P8NXVw80WsLBbziKN41kjb/VncoR2yyH1weaut8OvDb3X2uaG4lud+/wA1ped24HOBx2Hamr8N/DamBtt0XgK+Wxl5AUYA6Y6H60WEYEnw08HNbSQ/23LsfCzZuEOSJTIMZ+7z6elT2Xwx8M24kRtavppHSUSu1yFdmmQKXYrgknbn0JrWf4aeFju229whaQSMRL95gWIPPuxqwfAOgm5lus3q3MpVnmFwdxKEFPb5SoxxRYDAu/h/psaFrXxVdW0k+xFd5l+dVZcrxjcPlwB0GTT/APhBtBE6TnxVdG4g5EjXKEp8rr36D5+PTArornwRodxZWdnItx5VokkaYl5ZZG3OGPfJFRX3gDw3eXd5cS20g+2IqTIj4QhcY4xx0FFgKPh/wvouhtdSnxLcTySW0lq0k10u6NWbJwexB6elULPwDodveLJH4qvvNSdJZFW6Vd5CqBuA74Uc+59a0l+GHhNbR7Zbe5CPyxM5LE5yTk9+OtSv8N/C8lxJNJBcsZAoYGc4OOmcdfqaAK3iDwrout39zfx+Jri0a6kSST7NcIATGuBg9eBzV3WNA0i48RNqUmsLb3DRRrPGxibKRkspG8Ep1OSMZqO4+HHhi5Q/aYbmVyu0SGchgMAcEYxwoH0zmrWteB9B1i6nuL6O4czqodVlIXIQoD9dpIoGczJ8O/DYtxOvia9ihkeMlxdKFdkUgc9zg59iM1oa/wCFdA1iZJrjxRdhbYqWU3quFKuGB5+6cjFbI8FaA2mWemz2zXNrZytJFHK+Rkgg5x1GCeKqr8O/C8c7T29rLbys/mb45SCGDbgR24J+lAGfa+EtBj0S80eTxTezx3Sl3Ml+CdpHXHQ9M5/GprLw1o2l3d/PP4qvGF1xJHJeKqr17dP4sc+1WF+HPhgKyGC5aN/vIZzhmww3fXDH25qxD4F8PoZmeO4nknx5skspZmwysP1VfyoAj8HaDpfhWFtOsdVExnPmJDK6g7cfwgdv0rca8tpIwEvrRVkUkMJQcjOMj8eKzdc8H6NrGqJqV0twtykRiVoZSmFwR256E1n/APCtfCWyJFsplSE/uVFw37sbgxC89CRyOhoA0PClnpWjRXUFvrK3bTXDSP5k6naxHIAHA6Z/OthNQsJG2pfWzH0Eqnvj1rml+Hnh1CWj+3I4ACMty2Y1AYYX2wzD8aIfhz4VhuYriOzlWWKRZEYTNkFSCB9MgZFMDrqKKKACiiigDJ8XzG18NahexxxPNb27yR+YgYAgZ6GvF5/iDr0fngRaZ+7wy/6GvBLMP5Cvd9Rs4NQsJ7G5UtDOhjkAOMqRzXKv8NfCbb91lMd/3v37epP8yaAOF0bxpq1zdrHJBp23ypm4tFHKbdv/AKEax/DXxK8R3sVqtwunYa+jgIW0UAIV3cfjXrdr4B8NW0vmw2soba65MrHhsZ/kKqWHwx8IWQQW9jMuyZZlzOx+cDAP5UgOxjVVXCKFHXAGKdRRTAralxbH6irCfcX6Cq+o/wDHsfqKsR/cX6CgDnPB3/IT8Q/9hA/+girfg/8A5Blz/wBhK9/9KZaqeDf+Qn4h/wCwgf8A0EVb8H/8gy5/7CV7/wClMtLD/wAB+v8AmbY7/el6fpE2axtA/wCQx4h/6/0/9JYK2axtA/5DHiH/AK/0/wDSWCtYfDL0/VHJU+KPr+jOP1z4ozW3jHU/Dei+GJ9Xn0yLfcEXaROxK5CxowzJ1HTn0B79VZeKLOPwzYax4jMPh17qMM1vfTCMxMeqEtjJH0rzD4neCvFfiPX9dmbwhpepROqR6TfLdpbXEB2/fYjmQA/wt7Ypt58OvG9vqPhTWZb+bVrjTLA2tysFzGs0bZbDRtOrI3DBSSATtr2XhcHOnC0lF9dfK/ey17pW8zxlisZCpP3XJX00tbW3a707N38j2OLV9Km0s6rFqVm9gF3G5WZTFj13ZxWWPHHg9reWeLxNpEyQxPK/lXaOQq/eOAe1eXar8KtZvvh/qOn6fFcWN3caol+bO+v45UmwGBB8pFVN24HAyPlHStvQ/Ceq6jrVxd6l8PvDnh+L+zJLRHiuPNkdmXHRMJt/3hketYPB4VRcvaXt5ry89b+XY3WMxUpKPs7X8n5+WlvPuaVr8W9BvvA154lsfs5lhmMUVjc30cEshz8uSxwpYBmA54Brq4/E2kw+HbDWtXvrLS4byCOUefdJsBZQ20PnDYz1HWvGLLwD4yt/gzf+Dn8H2Emoy3K7LsXsO4rvLeZyOwG0DOcOenStC48EeMJJPBeuT+G7DUJNC08afcaNc3qFX2qVEytgpk5Bwem0da6KuDwbbUZpLmfVO6tp1tq+r26nPSxuNSTlBt8q+y1Z316Xdl0W/Q9buPE3hy30qLVpte0yPT5X8uO5a6QRM2CdobOCcA8e1JpXifw3qt59j0zXtMvbnZv8qC6R32+uAc4rx1Phz4stfh74ns10OwmvdfvhJBpsVygi05fmPmBm4LDhcLjg9e1Gi+B/F+k+IPBOtWng+0ifSbRrbUI4r2FDITlfMLD7xIbdjn0zWTwGF5ZWq6621Xa/fvoarMMVzRvS00vo+9u3bWx7L4r1DUNK0K51DTNLGp3EK7vs5uBDuUfeO4gjgZPvWR8PPGlv4q8Dx+Kri3TSoCZfMWScMsaoxBYtgDHGelanjJtUXw3eLo+mDUryWMxpAbhYchuCdzccA5x3xXBfCbQfFOg/DC+8M6z4ZtmmhjlNvHJeRyR3hkLNsYD7o5A5POa5aVKlLDOUrc3Muutuul/TodVWrVjilGN+XlfTS/TW3r1PRI9Vhv8AQpNU0GS31ZTE7W3kzrsndcgKH5AywxntXC/Dn4l6t4w8RXuljwkLKHTpDHf3B1JX8hvnxhdo3ZKEcHjrXSeDYtT03wHGjeGLHS9QhjmZNKs5lEO/cxVQ44G7gk9ixry7wD4L8eWNx4ws9Q0OOwh8UJJ/pi6hG5s2KylflXl+ZAOMY61vQo4dwrKVrr4W3567PWy1MMRXxCnRcb2fxJLy03Ttd6enbc67xz8V7Hw/f2UWl21jrttPOttNNbamm63lY4CsgDHpznj0rt9Z8QaForRrrGsafp7SfcFzcLGW+mTzXz/ffDXxw3hXQtJt/BWjxXWj3fmPeQ30YkvFznnIGB9ST04FdTq3grxfJ4+vvFRs7qeHVbFI5La0vLYS2rbQGiJnRkZODyuK6KuCwdoqM0rXvqtdVbq0tNfw3OeljsZeTlBu9raPTR36Juz0/HY9S1LxR4b01bdtQ17TLRbld8BmukUSr6rk8jntUaeLfDEmn3t/Br2m3FvYoXuXhuUcRD3weK8e8YfDfxFJ8PNF8N6J4aM7QXTXUj3WpwyPbLk/uQ21Mq2c8cD3rS0bwV4ktviFq1+PCdla6PrWlpayxrdReXav5S5ygHzgOMcAetZfUcLyc3tNdeq6NefVbehr9exftOX2emnSXVenR7+p1Fp8V9BvvAl34nsWtjJDI0cdjcXscMjtuYIGLHCFgpYA9h3qHxl8WLDw5oOhXb2MVxqGsIkkdoL+NViVh955eVC5ON3Tg+lcVYeA/GNt8Fr7wc/g+wk1J7gBLkXsW51LM3mZI428KBnOGPTpTdb8HeOb7SvA8DeB7SWTw6UNwH1GA/aVQr+7OegIUnuBurpjhMD7TdcvM/tLa2nXa/zOWWMx3s9nzcq+y9769N7fI9D8LfEKXWPFVt4fuNItbSeS1aabZq0M7QuP+WZRfmJxg5966C88YeE7K7ltLvxLpEFxFnzIpLyNWT6gnivNZvCvi6T42J4ot/DEFlprWxsnkivYgyhlKmbAwSRnpjJ29ax9G+HPijS9Cn8L3PgXw3rYkvTN/bF1d7dyE5+YDEmceh/A98ZYPCSalzpaLRNdb31b6djeOMxcE48jer1afS1tEuuup7LqPizwvptyttqHiLSrWdgGEc12iNg9DgnvWR47+Inh/wAIvpkN7cJLNqUiCIJKoVYyQDKzHogz174rz/xz4H8b6lqfiSKOz+1WV7bpHp32S9jt4owo5WZWG6Q8cE5+o7VNT8A+Mr7wX4Lhk8M2b6h4eudk9vJexE3MA2kfP0AJBG05x70qOBwnuSnUTvurrtf89GOtjsZ78YU2rbOz72/LVHpzeOLKTx7YeF7AWd6l1btNJcxahFuiIUuq+Vnc2VAOR2Oa1p/E/hu31QaXPr2lxX5O37M90gkz6bc5zXmmp+HPFz/GnRPF1n4PtYbCxtltphHfRLv3Iys+MA/J5mMY5CDpnjmJ/hX4vi8P6r4UXw9o9+99qH2iPxDLcqJY0yDypG/PB6HuetCwWFly3qJaK+q3u79eitp16dQeOxcOa1NvV20e1la2nV316deh7fqHizwvp1/Jp9/4i0q1u4gDJBNdojpkbhkE5HBBrQ0rUtP1azW90u+tr22YkLLBKHQkdeRxXj3iHwP4kn+JfhzUR4WtNW0zSbaO1ubme6iBvTsAMrK3OVJ4ByTtHNbvwH8O+JPCltrGk6zo8draS3r3VtOl0jhg2AE2L93AGc++K562DoRoc8Kl5WTtdf8AD9n8zoo4zESr8k6do3avZ+Xy7r5HU+N/F1j4csZhFLYXWqrH5kWnS3yQSTKOTjd7AnpzjFReBfGln4i8B23i29SHSLabzN4muAVjCyMnLkAc7c/jXnniDwB4ni8beKtQt/D2leIrbXoCtvcXdwqNZNjphgTx2246DkVmQ/Djxxd/DDRNBuLCKzutC1FrgQG9jZb5GcuSDhlRlJwAwIOSfaumODwjoxXtFdtXd+jTvpfvZbeexzSxuMVaT9m7JOyt1TVne3VXej8tz3HRtZ0jWoXm0jVLPUI0O12tplkCn0ODxXK+M/Hl54b8a6JoMugedaavMsMN6LwLhiQG/d7SeMjuM5qj8PPCl/ZeNL7xJqFlqtpPPbLC7XV/bSef06xwRqvGOGLZ9qz/AIwaH4w1nxr4b1DQ/Dsd7aaLOLkyNfxxGZiRlMNyuNvXnrXPRw+HWJ5JNONnu7a273XX/hjorYjEPDc8U1K62V9L9rPp/wAOdOvjZofHupeHNU0xdPsrKw+3DUpbpdjpuVeVx8gyx5J/hNaJ8a+D1toro+KNGEEztHHJ9tj2uy4yAc8kbh+YrVl0+ymS432VsWul2z5iU+YMYw3HzfjXzne/DDx+vgyTwzD4csJvJ1dr2G8F9GGZCMbVU/dHAJyR24p4WhhcT8UuS1uq17vXzFisRisN8Mee9+j07LTyPoHVPEnh7Sp47fU9c02ymkXciT3KIzL6gE9Kbd+KPDdnY299da/pkFrcrugmkukVJR6qSeR9K8r8YeD/ABVq2utrFn4durC6uNKjhuJLXU4G8yQDBikjk+V0GByMZ96kuPCHj5bfwnHPbWsttY2bw3tvpU0dpKrndt2uQPlAK5C8cHg5prA4fli3UV+uq7fP0E8dieaSVN26aPuvT10PWrfWNJuNLOq2+p2ctgAWNykymIAdTuzis0eNfB7eRt8UaMfPO2HF7H+8OcYHPPPFeGjwH4s074UeJdD1mG00e3+1jUY7ubUEMcgBA8ptvTPBz3OBgVB4Wez1/wCNfhJIdF0K3jt7F1nj0yZLmMFYnAkcqNobdtx1I4yc10Ryqi1OSndRvtbZK/4/gc0s2rpwi6dnK29927P7vxPoK48TeHLfVBpdxr2mRXxIUWz3SCTJ7bSc5ovPE/hyz1KTTbvXtMt72Jd8lvJdIsiLt3ZKk5Axz9K8Vs/hf4mtdK1Xw/qVlf6rbXl8bjz7XULWGOXJBDOZI2lVxjsT/jZ8eeAPEereP9Gvl8IRappOmW0dvOZdSiR74BfvOcA8cDkc7fes1gMLz8vtdLPW68rbvrtb8dzV5hi+Tm9lrdaWfnfZdN7/AIbHuVldW17aRXdnPHcW8yB4pY2DK6noQRwRUtc1pba/ZeKP7Ft/D1ja+Fbe2Vba6inAYMFGEEY6Acj8K6WvJqQ5Xo9H/WvmevTnzLVar+tPIKKKKzNAooooAKKKKACiiigAooooAKKKKACiiigAooooAKxfBH/IuRf9d7j/ANHPW1WL4I/5FyL/AK73H/o561X8N+q/Uyf8Vej/AENqiiisjU5/W12634fwWz9sl5yf+faar8hlENzdJ5jyIDhI8ZfA4Az3NVNdjUa54e64+2y8E/8ATtNWhciQWl79nmSCXadkjfdQ7eCfpVzXux9P1ZlT+KXr+iMiHVLuSK4Y6dq8ckUbOEdF+cj+EH1NRwa1dPFubS9aVgCSPKXHHvUMKeKyqPaa/pV1AQ213TO4nGOV44qVz4pwpbV9IR1GXAX5fr644NZmpHHr100TyNoviEFMZXyV5z6c81bsNUku5/KNnrFt8xXdNAApx3z6UGHxZhWF7p7A54WM8cHB9+cZ/SpFg8UNabWvLNLjevzeXlSNvzYH15oAt6hHNa2klwst3OUGfLjxuP0rFfWrlZGX+z9XYA4zsGP5du9Wlt/GOJM6hpg5Pl/uW/DNIlv4wSBx/aGnPK5BDGI4TjkAd+aAKi61ckH/AIl2sDgn5kH5dOtMXXrkyFW0vW0GPvNGMdPYVopb+LsgNqGm45yfJJ7cD86jubXxkw2xanpqAqct5B3A+3agRqWlvLNbRzNcXMZdQ2xtuV9ulS/Y3/5/J/0/wrDaHxhFG7Sanpm1UJDmIgAju3tjPpSi41y6son0/VtJdjK5Z2O9WT+EDHfrTGbf2N/+fy4/Mf4Un2F/+f25/Mf4VgTv4j3GaPxBo4gDlcsgxnpg81JFJ4j887NY0eeJmKxjbhj1wMg9f8KANv7C2f8Aj9ufzH+FJ9gb/n+uv++l/wAKyjb+LhImdQ09k43BYSpzjn8M/pV7SY9aRW/tKe3kb5OY1wO+7H6frQBY+wtj/j9uv++l/wAKPsLZ/wCP26/76H+FXKKAKf2Fv+f26/76H+FH2Fv+f66/76H+FJrd9Jp+ntdRWct24YARR9Tk4z+FYn/CXOGCt4a10fLlsW2cHjgc89f0oA3DYt/z+3X/AH0P8KGsmCk/bbrp/eH+FZVh4oW7uoYP7I1KLzJAm+SLCjJI6+oxyK6B/uN9DQBnwWczwo51C5ywB/h/wqT7DL/z/wBx+n+FWLP/AI9Iv9wfyqWgCj9gl/6CFz/47/hSHT5f+ghdf+O/4VfooAo/YJP+ghc/p/hR9gk/5/7n8x/hV6igCj9hk/5/7n9P8KBYSf8AP/c/mP8ACr1FAFH7BL/z/wBz+n+FL9hkzn7dc/p/hV2igCl9hl/5/wC4/T/CkFhIP+X+5/T/AAq9WL461K60jwnqGpWTKtxBFuQsuRnIHSgCTUgun2bXVxfXexSB8uCSScAfmayv7e0IqC/iCWIltu1+CDnGDxXlkvxN8Uyw3Cyy2bqqyfK1spBw7AZz9BVa6+I3iFYrlhHppMdkJVzZp94Z/wAKVwPXP7f0AAZ8SMA3AJPX9K2YbMzRLLHqFyUcBlPA4P4V4nd/EDXorTSnRNOzcTKH/wBETHKKTj05JrX8YfELxJpb3K2c9uoj8jbmEH74bP8AIUAesjT3z/x/XB/EUfYH/wCf24/MVLpU0lxpdpcS4MkkKO2B3KgmrNMCn9if/n8n/MUCxb/n8n/MVcooAzbu2aNV/wBIlcEngn2NaK8KB7VBejKLx6/yNWB0FAHN+Dv+Qp4h/wCv/wD9kFW/B/8AyDLn/sJXv/pTLVXwf/yFPEH/AF//APsgq14P/wCQZc/9hK9/9KZaWH/gP1/zNcd/vS9P0ibNY2gf8hjxD/1/p/6SwVs1jaB/yGPEP/X+n/pLBWsPhl6fqjlqfFH1/RmZceKtSu9b1DS/Degrqf8AZrCO7uJ7wW8QlKhvLT5WLMAeeAB60yx+Ifh46eLjV5m0a4W6eymt7oZMc6Yym5cqeoIOec8VLe+ErqPWb3VfD+v3OjS6gQ15EII5opHAADhWHytgYJBwfSqU3w+VNPsbWw1y6gkg1L+07m4miSaW7uM53OTgDvwBjGPSu1LCNJPTbvfbW+632sjibxibaV9+1t9LbPbe7Ok0/X9I1DRX1myvUnsY9++VVb5dn3gVxnIx0xmqGn+OPCuoXFhb2esRzS6hu+yKsb/vdpw2OOxFWPC+gtocmqYvnuYr6+kvFRowvlM/LAEdRn1rC8AeGJ7HX9X16+spbIzzuthZSTrKLWJiGkK7chfMkyxAPHFZKGHtN3em2u/4f19xq54i8FZa76bee/Xp8vM2dW8YeG9K1X+y9Q1SOC92qwhKOWIPQjA569uneix8ZeGL68ltLTWbaaaMOxC5IcJy2w4w+MHO3NVtU8K3F/4zt/EDay6Qw2z2v2P7MpDRvjeN/UEkDntWX4c+HFvot7YMurTXFjpshks7aS2j3RnBABkxk4BPIwfeqUMLyXcnzW/H7v67kupi/aWUVy3/AA+/1+7bUtaf8TPBt3p1tetqn2ZboOYUmhcM208gDHJ74HNaK+NPCrapHpg1q2+1SMqKhyBvYZCFsYDH+6Tn2rCtfh9e2p0SODxRMINFneW1jayjPDZG0nv8rEZ981NP8PY5Wmsv7cu10Oe++3S6d5SHMu/zCBLjcFLAHHXtmrlTwV9JO3/B/wAPb/h0RGpjraxV/wDgf4u//DM14/GnhiQQbdWjPn3EltF+7f5pY/vp04IqKLx74RlgtJo9aiMd5O1vbt5bgPIuNy/d7ZGc/wBKyrz4f3MmqNdW3ia6t7cat/a0dt9ljYLMfvZY8kHJwO2e9Xv+EE0tvEN/qc088lvdxSqtkTiKGSZQs0idwzqMH0y3qalwwa+0/wCum39WfkUp4x/ZX9dd/wCrrzNHSfF3hvVrt7XTtXt7iZFZ9q5+dR1KEjDgeq5rT029ttRsYb6zk8y3mXdG+0rkfQgEVx/hn4fJot9ZTf2zLdQ6cjJYxvaxBowV2/M+MnA9Nue9dhpsN1BYQw3l39suEXEk/liPzD67RwKxxEaMX+6d/wCvRf13N8POvJfvY2f/AA3m/P8A4BYooormOkKKKKACiiigAooooAKKKKACiiigAooooAKKKKACiiigAooooAKKKKAGTww3ELQzxJLE4wyOoZSPcGq+n6XpmnFjp+nWdoX+8YIFTP1wKt0U1JpWuJxTd7BRRRSGFFFFABRRRQAUUUUAFFFFABRRRQAUUUUAFFFFABRRRQAUUUUAFYvgj/kXIv8Arvcf+jnrarF8Ef8AIuRf9d7j/wBHPWq/hv1X6mT/AIq9H+htUUUVkamNr3/Ic8Pf9fsn/pNNWmiKxnVwCrHBHtiszXv+Q54e/wCv2T/0mmrTt/8AWzf7/wDQVpU+GPp+rMqfxS9f0RhT+CfDs86yyWbnYFCoJWCgKCAMA+9Nj8C+GI1VYtPKBclQJW+UkEEjn0JFdLRWdjUbDGkMKRRjCIoVR6AU6iigAooooAKKK4/4pTXa22gWdrfXdkt9rdvazyW0pjkMbK5IDDkdBWlGn7SajczrVPZwcrHWXMMVzbyW86B4pUKOp6FSMEVkS+EvDcoUNpFsAoAG0FenTpVH/hCof+hl8U/+DaSj/hCof+hl8U/+DaSr9nS/n/Az9pV/k/EsL4K8LqnljR4dnPylmxz14zUtj4S0CyuYrq2sFjmiK7XDtn5c7R16DJrE8QeFBZaDqN5B4m8UCWC1llQnVZCAyoSP1Fb/AIIubi98F6HeXUrS3E+nW8ssjdWZo1JJ+pNE6MVDni762CFWTnySjZ2ubFFFFYHQFFFFABRRRQAUj/cP0paST/Vt9DQAy1/49o/90VJXM63d+J7dbL+w9OguoDEpkLsAxbI+XkjAxk55qvc6l40On25g0aJLrMn2jOGXIz5YUbhweMnPHpQB11FcNZ6n8RvtkhvNBsPs4kXAily2zcM4y3J25PbkVO2p+Ov7IvP+JJbDUP3ZtQGBjwT84b5uoFAHZUVyWrXXjlLfTG0ywsZXMZa+807cNuXAUZ9Cx/CoYtR8ercBptFtHh8z96qsAyruIwnzfN8uDk4oA7OiuDl1L4lLGduhWDSmE4USDaG2ZBJ3Z+9xjH41cu77x2vh+JrbS7OTUtw8zc2FxzwFz9Oc/hSuB2FFcZNqXxBaWbyNA09I28sW/mXGSCCPM34PQgnGOmOadpmoePJNRsxf6JaQ2zuBOI5QxRTnJzu6jjgDmmB2NZPjGxh1Lwxf2VzdC0hkiO+YjOwDknH4ViPqHjZ7q7mTT7WGzgSUojIWkkcMQijB5BAU5966mNftenql7AmZYgJojyMkcr70AeKDwh4RKyD/AITRMyK/H2Y5G5ycYz156daSXwV4TmguivjMFTaCN2W2J2qc/N1/2ufSvW/+EV8OYA/sWy4Xb/qh0/z3obwr4cYEHRrPB28CMD7vSlYDyy78IeE2NhYnxnF5trcrGAsO4tIEUbeD1xj86v634V8O660hXxMY2nAZVFqxbEG4MQDyfvfpXo58NeH/ADxP/Y9kJQ4kDiEA7h3+vAqy+k6a0UUTWMBSJWSMbfuq3UD0zRYA0KS2l0azazuBcW/kqscoGA4Axn9Ku1FZ21vZ2yW1rCkMMYwiIMACpaYBRRRQBDdfdUe5/lUw6VWv22qnuT/I1ZHQUAc34O/5CniH/r//APZBVvwf/wAgy5/7CV7/AOlMtVPB3/IU8Qf9f5/9BFW/B/8AyDLn/sJXv/pTLSw/8B+v+Zrjv96Xp+kTZrG0D/kMeIf+v9P/AElgrZrG0D/kMeIf+v8AT/0lgrWHwy9P1Ry1Pij6/oytpmreI5/G2o6Vd+Hfs2jQRBrbUfPB89uONvbqfpj3roqKKU5KTVlb+tyoRcU7u/8AWxS1+drXQtQuVuRatFaySCcpvERCk7to646474rx/wAO+K59Emj1LUNT1PVc6PNeRxQaot3b3ZUKTIQVV4Dz0KlQCR1BFe1TJHJC8cyo8TKVdXGVKkcgg9qwvD114Lkvp4vD9xoD3cikTLYtEZGC9dwTkgZ7+tdeFqxhTkpQv/X9f1qceKoynUi4z5f67f1+hysvxB1e2S8hmt9AnuU0t9SgktL9pIVVSMpKdoKkg/KRwTxWv4I8XajrGrJp+q2mnW7XOmRalbG1uTJlHZlKtkD5gR24rootA0KK1ntYtF01Le4IM8S2qBJSDkbhjB59akttJ0q1lhmttMsoZIIzFC8cCqY0JyVUgcDJPAonWw7i1GFn3CnQxKmnKd12OD13x9remavr8IsNGms9FkgaZheMJXilIHC7cBlzzk4p+tfEW7s7jVLq3s9LfT9LvBaSwS3pW8nJ2/NFHtIIO4bQT8wHauuudN8Mx3NwLnT9ISe7id5/MhjDTRggsWyMsoOCc8dKsRaXolxPbanHp2nyyxxr9muVgQsqY+XY2MgYPGKpVsOkm6f/AAdv+D9/kS6OJbaVT/gb/wDA+7zOA1T4ia9Z32rLHpuiTWum6jDaOTfOjsJtuwkbCF27huz3yB0rrfBOvXesf2pa6lDZw3+m3ptpVtpS6MNiOGG4A4IfHI6g1Klj4Pn1G90tLLQpb11El5bCKIyMCchpFxk8nOT3NaltYWNrcS3FtZW0E0wAlkjiVWfHTcQMnHvUVqlFw5Yws+/3f8EujSrqfNKpddvv/wCB+JZoqtqV/Y6ZZvealeW9nbJjfNPIERc8DJPAqeN0kjWSNldGAZWU5BB6EVx2drnbdXsOooplxNFbwSXE8iRQxqXkd2AVVAySSegApDH0U2GSOaJJoZFkjdQyOpyGB6EHuKdQAUUUUAFFFFABRRRQAUUUUAFFFFABRRRQAUUUUAFFFFABRRRQAUUUUAFFFFABRRRQAUUUUAFFFFABRRRQAUUUUAFFFFABRRRQAUUUUAFFFFABWL4I/wCRci/673H/AKOetqsXwR/yLkX/AF3uP/Rz1qv4b9V+pk/4q9H+htUUUVkamNr3/Ic8Pf8AX7J/6TTVpwf62b/f/oKzNe/5Dnh7/r9k/wDSaatSD/WTf739BWlT4Y+n6syp/FL1/REtFFFZmoUUUUAFFFFABXG/FD/XeEv+xktf/QJK7KuN+KH+u8Jf9jJa/wDoEldOE/jL5/kc2M/gv5fmjp9asY9T0q5sJpbiKOdCrPBKY5FHqrDkH6V5n+zPeX134X1n7dfXd40OqyRI9zM0jBQBgZYmvTNYsI9U0u40+aa4hjnQoz28pjkUf7LDkGuf8C+AdC8GT3MuiyaiBcD95HPdtIhOc7tp43cdetaUq1OOFqU5PVtW07GVWjUliqdSK0Sd9e5r+L/+RT1j/rwn/wDRbVV+Hf8AyT7w5/2CrX/0UtWvF/8AyKesf9eE/wD6Laqvw7/5J/4c/wCwVa/+ilrP/mH+f6Gv/MSv8P6m9RRRXMdIUUUUAFFFFABSSf6tvoaWkk/1bfQ0ARWP/HnD/uL/ACqaoLN0W1hUsoPlrwTUwdTnDKe/WgBaKAQRkHI9aKACiimvJGhw0iKfc4oAdRTPNj3hPMTcTgDcM0CWMttEiE5xgN39KAH0UwSxE7RIhOcYDDr6U+gAqO7mW3tZbhgSsSM5A6kAZqSo7qFbi2lt3JCyIUJHXBGKAOE0T4nWGpHSG+wbE1WVY4BHdxSyqWzgvGp3Acc+ldFb+LvDk90LeLVIi5nNsG2sE80HBTcRjdkdM1j2nw70+HTtP02XVL6ex0943hhKxKcxnK5dUDHn35pmj+AmSzNpq+qzXVqNTl1BbWMKse4yF0BON2BkcZ60tQN638VeH7i5S3i1OJmkdo42wQjsvVVYjaSMHgHtUmj+JNF1iYRabfLcMyllKowV1BwSpIwfwrKtfA9jDFY2bX97Lp1hP59paMV2xvzj5gNxAycAml0HwRp+j6zHqcN5cvJGrqq4RFYN137AN59CaYHVUUUUAFFFFAFTUvux/U/+gmrS/dH0qtqP3Y/qf/QTVpegoA5vwd/yFPEP/X//AOyCrfg//kGXP/YSvf8A0plqr4P/AOQp4g/6/wD/ANkFWvB//IMuf+wle/8ApTLSw/8AAfr/AJmuO/3pen6RNmsbQP8AkMeIf+v9P/SWCtmsbQP+Qx4h/wCv9P8A0lgrWHwy9P1Ry1Pij6/oyrpmh65beNtR1q58TT3Wl3MQSDTGiASBhj5g2fY9h15ro6zbXXtFutcudDt9TtpdTtUDz2yuC6KcckfiPzrSp1XNtc6toultOn/DhSUEnyO+r6316/8ADFDxHG0vh7UoktTds9pKogDFTKSh+TI6Z6Z968o0LTPGMBB0XR7uC5t9GeCOTVre2D2suF2RQzR48xeD98EcAk84r1/ULlbOwuLxo5JFgiaQpGu5mCjOAO54rj/CHj19euQ0mmWlvp4tmuJbyLVIplt8YOyVQAY3wTkHgYPNdeEnVjTk4xTXn/w5x4uFKdWKlJp+X+djmvK8XfYtU+wL4xW0/sxg63syG5N7uXyzAVOQvXdyFx0Fbnw/XxFZ63ax6kdfuLS90iKSZ78qwhu1dg68fcyMYA4PFb1v448JXFnd3kOvWbw2aCSdgxyiE4DYxkrkjkcVc0DxNoOvSTR6NqttevCqs4ibOFbOD7jg8irq1qrhJSpWXXRkUqFJVIuNW76ao4Xxr4d8Ranrut3FrFL5ckENhbN9omHySvmZwA+NoGMjGPl6V1niS11208BTWfhzaNUigVINj5IAIzsMhPzbc43E84qXWfGfhXRr2Sz1TXbK1niUNIjv9wEZG7HQnsDyaii8d+EZLqO1TXrUzybNkZyGIcZU4x0Pr0qHPETjD3Lpa7Oz2/r5lqGHhKf7yzlpurrf8f8AI8/trPxVH4lvb7w/pviVZ5tDktrO51sxv5dxv34JySBgcbsjd7V0Hw1XxQmtH+0P7dFh9lxOuqBW/wBIyMFG3k9N2QBt6dO/R23jfwndfavs+vWUv2WJppdr5xGv3mH94D1Gac/jPwuiuzazbAJaLeseeIGxiTp05H51pVr1pxcHS/B3MqVChCSmqv4qxw/xHsvFN/deIrOS28RXMM9qY9HTTHiFqQYsMJgxyW3Zzuzx93mm348WSRRFrPxXbwDTYU0yLTWijMVwq4f7QGP94LjOV25967zSPGHhfVrs2mm65ZXM3lmQKkn3kAySD0IHfHSpdF8U+Hdau5LTS9YtLudASUjflgDglf7w9xkULEVYRUXS+Hyf9a2/PuN4ajOTkqvxea/rS/5djzu9j+ILeK7Bp/7bmx9iS4S0dYbQMApnZWyQy5zwygnkA1StYfHTvq5uE8WzJJZXRjYyLEVkJHkhYwzAn3UrxnIr0/VfFfh3S9TTTNQ1e2gvH2ARMTnLnCg46ZPTPWhfFfh1tXk0katb/bk35h5z8oywHGCQOwqliqvKv3S27MmWEpcz/fPfuvuPPNU/4Ty4/s6WWPxBBaf2XEsSWIUSpdgYkM43DPIBGcrjOeavWFt4ouvHNhHq0niiG1NhEbt4HWO2N2uCfusdqEAghTgk12GjeNPCusXsVlpmuWl1cShikaMctt+8Oe49OtQN8QPBi3At/wDhIrFpTJ5SqrFt7ZxhcD5unbNJ1q2sVSs7dmCo0NJOtdX7rodNRWFa+L/DV09mlvrFvI16JDbAZ/eeXnfjjqMHI9qpW/j7w0umWd7qGrWNoL0y/Z8TF1kCOy/K20ZPHTGc8c1wfVq38r+71/yZ6H1mj/Mvv9P80dVRVXSdQsdW06HUNNuY7m1mG6OWM5VhnH8wRVqsmmnZmyaaugooopDCiiigAooooAKKKKACiiigAooooAKKKKACiiigAooooAKKKKACiiigAooooAKKKKACiiigAooooAKKKKACiiigAooooAKxfBH/ACLkX/Xe4/8ARz1tVi+CP+Rci/673H/o561X8N+q/Uyf8Vej/Q2qKKKyNTG17/kOeHv+v2T/ANJpq1If9ZL/AL39BWXr3/Ic8Pf9fsn/AKTTVrRffk/3v6VpU+GPp+rMqfxS9f0Q+iiiszUKKKKACiiigAqhrmjaXrlmLPV7GC9t1cSCOVcgMOjD35NX6KcZOLunqKUVJWkro5b/AIV54J/6Fux/75P+NH/CvPBP/Qt2P/fJ/wAa6mitvrVf+d/ezD6pQ/kX3I5Y/DvwQQQfDdgQeoKn/GultYIbW2itbaJIoIUEccaDCqoGAAPQCpKKidapU+OTfqzSFGnT+CKXogooorM0CiiigAooooAKST7jfQ0tI/3G+lAHG+KItIkltf7Q0/VJ5TbIFltA2Au8fLkfn9BWRb2/hmFYFSDxKqAiRcrKcMOMN3IOenSup1Fgs9sW8QHTsW64iwu0nP3jnjHb8KqC4vBIoPjWwYHPHkx8jqOc8cUhF/QdVslSDTLe31ALGAiySwMAeM8mttYwsjSZOWxn8K5CSS/84x/8JxZKCFK/uoy2ffnp0rU0gX0lynmeJLa9WNTvSKFAWPuQTimM25JFQruz8zbRj1rK1zw7pmsMzXkcm5kEZaNypwDnqK1V+VVDsC3TPqa5TxK+66v5bfxkNL8lIlmQhXEBLdcHu3A//XQBch8G6JDdC4jS5Vwwb/j4bkjGOc57DvU1p4X0m2kEkaTb1curGU5UkEcHr0Y+9YNxFqlzeWFinj2CC8GZfLjgXdcI+SuVJ6AA4x6Uyxvrew1NUu/HkN1PbyNHJau4ALfKuGA5yDn/AL69qQHSWPhvS7O4E8MchkE3nKzuWIbBH9TWxXFw2uqard3baT44G3zxIY1tw/lruJCcnp2PrinHwz4rYjd44uSu4HAtVBx3GQaYHZUVzj6R4ia1aBfEQVjC8QlFv8wYtlX69QOPStnSbe4tNOgt7q6e7mRcPMwwXPqaALVFFFABRRRQAUUUUAFFFFAFa/8Aup9T/I1ZHQVW1AZVBnuf5GrI6CgDnPB//IU8Qf8AX/8A+yCrXg//AJBlz/2Er3/0plqp4O/5CniH/r//APZBVvwf/wAgy5/7CV7/AOlMtLD/AMB+v+Zrjv8Ael6fpE2axtA/5DHiH/r/AE/9JYK2axtA/wCQx4h/6/0/9JYK1h8MvT9UctT4o+v6Ms22h6Pba1ca1b6baxalcqEmuVjAkkUY4J/AflWhXOaZrOv3HjbUdIuvDcltpFvEr2+pGYFZ2OPl29up/Kujp1YzTXM76LrfT+ugUpQafIravpbX+upW1S2a90y6s47iS2eeF4lmj+9GWUjcPcZzXDD4Yx3jN/bmu3GoY097CN0to4JSj4y0jrkyNwCM8ZySDmu116drXQ7+5S4S2aK2kkEzoWWMhSdxUckDrjvXkGg+LLrQZI9U1XU9W1NTo815HDDfx3dveFdpMgwFeHrwpXABPOQRXZgoV3CTpO35/I4sbOgpxVaN/wAvn/XodlceA7+8FzNqHieS4vW099OtphZIiwQuRvygPzsQMZJAHYVoeHvCdxpOr2GoNrHn/ZtKTTZI/syoJVRiyNwflIzjHfFc/b/EfU1sLuW60axeZbA3tt5N6VjYZUbGMirg/MMFQQenXFb/AMPvFVz4jg1E3tvawT2UqxvFbvIzDKbuQ6KQeo4yDjg1VaOLjTfNa3y/T+rk0ZYOVRcl+b5/r/VvI5Px14V8UT3Ou6X4diuRp+uus07MbcxCVlCuSzHzFXCrwFb2K5rp5PBdxP4kutUutaMlrdad/Z0totqFPk4PAkzkHJJzj2rkbrxpqusX3hPV4ri003Tr3VVhWGLU8zPH82Vmi2gfwjox29D1rQHjfV7HTppobXTrmc+IZNNlSfUm2qWZQjIdnCDPII4A4zXROGK5YxVk9unpq++m5zQnhOaUndrfr66LtrsbOmeA5IrqwbU9en1C30u3kt9PiFtHEYldPLJZl++dnHQDvisifwHrOk6cZ7XWZ9YktdGm0q3shaxRb4nACjeWGCCASSeQOnq25+JWrWt7qME2i2JGkSLFfKt1IGkYgEmLMe3bgjBcruq9ceOdXm1O+j0vTNJNrY36WMq3mpCC4ZiVy4Qrt24YYBbLY4qEsbF3drfK3/Avfp3NG8FJWV7/APb1/wDg2t1vsQeGfAt7faFpEPim+uzFY2b28WnmKGNoS0RiYtJETv8AlJxjHUE81o+FfAP9ialYXM2sPexabG0dnG1qisisNvzNzk4/uhc965+Lxj4jkgim1BdNX/ipjp6LBevEVAYqoYbPmXI5z1Bz7VcHxA8QLff2XJomntqltLcHUbaO5kYwW8SKyyr8nzbwcKOMkj0bDqQxkrq6s76K1uv+e4qc8HHldndW1d79Lflt5Gr4l8CS6x4nOsprslkGaDcsFsqy7Yznb5oIJBPZgw9qoH4ZyJ4pi8QW/iGRbiG9kuozJaiRyH3ZR2LfMAGwvA2gYqLQfiVeXy29zc6RaJa3trLcWvl3hDJsQuFkLqq8gYypYA9eOa0/hv4zvvE15d2uoWVnZTQW8U/lRSuz4fPXcgBHA5UsDUS+u0YO+yVum2xcfqNaatvJ3677kGm/D24tbbTYZvEBnNlqM94WFmqeYsysJIzhuM72w3UcelYvh/wt4rTxB4esrhLmLRNAndoGuPs+DEEZI1Uxku7YK8sE753GtO78T6vbxeJPESf6TFpt6dMs9NMqwxswKBpWYjLMSeAOwwBk1e8L6pqXjC2hvvtUOnyaZqbJcw20khEyrH9xw6qRksDyOgBGc1TniYwlKdmu9tm15epKp4aU4xhdPe190mu/oQR/D+/h1W1u7fxRIkFnqNxfW9u1kjBWmLF1Zs5P32weMe9Jpvw/1K0OjBvFHnR6XfzXyqdPUeY0pYuCd3H33x6ZHpWRZeILy6m8MXTanLbzSeIbqxureO982KVQZfUAkZRdvHAIFdP498Uah4WubO5ltLD+xZt0c15NO6mCTYzIGUKflYgLnPU/TMzeK5lTum3foul129fvHBYTldSzSVur62ff09LGn4N0KTw7pUmnm+N5GbmWaImIIUEjlyvB5wWPNbdczY+IdQh8AP4l8QWVrp0y2rXTQCV2WNduVDHbkH1ABx71nfDfxteeJtT1LTNS0uOwurOOKUBJGO9Hzg4YA9vfqK5J0K0+eq9bPV6f19x2069GnyUlpdaLX+vvO3orynWNfvNIuPFSpqc95Ba6xYoqy32x4o5UQsqMAeAzfdPGMjNX774k3UWsalHb6PDJp+m3os5y87LO5yAXUbdgHzDAZwWH1FX/AGfVdnHX/hl/mZ/2jRV1LT/h2v0PR6K88vPiBfWd29vdWmlI8OvJpcq/bGDFHVGWRQV5OH5BwBjqa2fCl/fReKtb8NXl1JfR2Sw3NtcSAeYI5d37tiMA7SpweuCM+tZywlSEXKXr+X+aNYYynOSjH0+ev+TOqooorlOoKKKKACiiigAooooAKKKKACiiigAooooAKKKKACiiigAooooAKKKKACiiigAooooAKKKKACiiigAooooAKxfBH/IuRf8AXe4/9HPW1WL4I/5FyL/rvcf+jnrVfw36r9TJ/wAVej/Q2qKKKyNTG17/AJDnh7/r9k/9Jpq0JJ4rWGe4ncJGhyzelZ+vf8hzw9/1+yf+k01O1XUINPsdQurob7a3QySKE3Ej0weK0qfDH0/VmVP4pev6IkbxBoycS6hBE391ztYfgaY3iXw+p+bWLNeccygc+lc/b+LfC3m7HtxbyDIINmGxjOeVyCBgnI4ofxf4NkshcK0VxFsEgC2OTjdgHBHrWVzU328TaApw2rWoOQPv9Sew9aUeJtAJIGrWh2jLYkHyj1Pp1H51zs3i7wYsIuLpoUYYOHsSWXJwDwO/b8a0dN1Lw1qxvHs1tpjaSLHPm0wQTwOo5FFwOhguoJ4POikDx5K5HqDgj86mqCK3EUYjj8tEByFCcZqDVLqaxtfPEM1z8wGyGPLc98UwL1Fc83iGcNtGjaqecA/ZuOvB69O9WU1aZmjH2C9AeIyE+RwCP4f96gDYorCttf8AOv47N7HUYGkbajS22FPGTzmtKSeZUuGEcjeSOAI+ZOM/Lz+FAFuiuek1+6jCk6PqLgkA7Ic49/pSQ67qEiIzaJqMe9iAGjHGO5545x+dAHRUVzTeINQSYRvouo/cDFliDAH0qS71rUoiTDpN3MmVAfZjqcdOvHWgDoaKwrrV72CZ41067lCtgMsfB4zn/P6VWj8QajI2BoOpqqjLs0QGPoM80AdNRXNya5qoM7R6NdyRxyFFO3BcAZ3AHsaLzXNUt/LK6Lezh4wxKIPlY/wmgDpKR/uH6Vzv9u32+RTpN/lRkYgzuPpTrHWdQur5LV9JvYEYsDLJGAqgdPzoAZrVtfyvb/ZtF0/UIvs4VmuHwQc8r7jGfxqDTtOmM8AufCOmQIxxK6SqxjAHHGOa6JbeZVCi5IAGB8tL5Nxj/j6P/fFAFb+wdF3M39lWe5jlj5I5qxaWFlaNutbWGE88ogHWlENx/wA/R/74o8mf/n6P/fFAEsvVPk3fN+XvVW40nTLhp2nsbeQz7fNLIDvwcjP0qXybj/n6P/fFHkz/APP0f++aAIP7F0n7RHcf2dbefH9yTyxuXjHB6jgmopPDuhSXElw2kWRmkfe8nkjczepPXNXBDPj/AI+if+A0vkz/APPyf++aAGWOn2NiXNnaQwGQ5cooG761aqAwzf8APwf++aXypv8An4P/AHzQBNRUQik/57t+VIYpf+fhv++aAJqKgEMve4b8qXypP+fhvyoAmoqLypP+e7flR5Un/PdvyFAEtFReXJ/z2b8qXy3z/rm/KgCSioxG+P8AWt+VLsb/AJ6NQBHd8hOnU9fpU46VWucoq5YnnvVmgDnPCH/IU8Qf9f8A/wCyirXg/wD5Blz/ANhK9/8ASmWqvg//AJCniD/r/wD/AGQVa8H/APIMuf8AsJXv/pTLRh/4D9f8zXHf70vT9ImzXN6fqmm2Gu6/FfahaWrvexuqzTKhZfs0IyAT0yCPwNdJRVwko3utznnFys09jM/4SLw//wBBzTf/AAKT/Gj/AISLw/8A9BzTf/ApP8a06KLw7P7/APgCtPuvu/4Jkza94bmieGbWNKkjdSro9zGQwPUEZ5FUtPn8DafLLLYS+HbSSZdsrQGFC49GI6j610dFUpxSsr/f/wAAThJu7t93/BOXgX4fW8E8EC+GIorjHnoggVZec/MB159ataZqHg7S4Gg0y80KyiZtxS3kijUn1wuOa3qKbqp73+//AIAlScdrfd/wTlp4/h5PcS3E0fheWaVg8kjrAWdh0JJ5JqN7T4auCHtfCbAsXIMducsep6dfeutoqvbvu/v/AOAS6CfRfd/wTm7qbwLdXcN5dSeHJ7mEARTSGFnjA6BWPIx7UtxceB7jUU1K4m8OzXsYAS5doWlUDphjyK6Oip9qvP7/APgD9k/L7v8AgnMXI+H9zM81wvhmaR5PNd5BAzM/94k9W9+tXU1fwql494upaMt1IgR5hPGHZR0BbOSBnpW1RQ6ie9/v/wCANU2tVb7v+CczE3gGGa4mi/4RqOS5BWd18gNKD1DH+LPvU2l3fgvShINLudAsRKd0gtnhj3n1O3Ga6Cih1U1Z3+//AIAlSad1b7v+Ccg8HgmTVru+k1TS5I71R9qtJLiJ7eaRcbZSjZG8AYyOo65wK0tO1Lwhp1p9k0++0Ozt8k+VBLFGmT14HFbtFOVXmVnf7/8AgBGjyu6t93/BOUit/hzE8bxW/hWNon8yNlSAFH4+Yeh4HPsKPE0nhrX0tILvxPapZwzrNNbR3MOy52sGVXzk7QQDgEZ75rq6Kar2kpa3Xn/wBOheLjpZ+X/BMmXXvDksTRS6xpTxuCrK1zGQwPUEZ5qhpkngTTJvO01vDdlLsKb7fyY22k525XHGecV0tFQpxSsr/f8A8Atwk3d2+7/gnKTQ/DqZpmmh8KyNO++UskBMjc/M3qeTyfU1PNJ4EmvYr6Z/Dkl1EAsc7mEyIB0AY8jFdJRVe2839/8AwCfY+S+7/gnMXv8Awr+9uZLq8XwzczyAB5ZRA7tjpknk4o0Gbwro7Xc0XiCzuLq8l825uZ7yNpJCOFHBACqOAAAAK6eij23u8utvX/gB7H3ubS/p/wAEzP8AhIvD/wD0HNN/8Ck/xo/4SLw//wBBzTf/AAKT/GtOis7w7P7/APgF2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tA/6Dmm/+BSf41X8DMG8MwOpBVpZ2UjoQZnII9sVt0U3OPK4pAoS5lJv+tAooorM0MHXC/wDbfh/5sn7ZL2/6dpq0bULJdXAZQc9QeQayPFUV0dV8PJaXEUUpvpAHliLqB9mmzwGX+dRXLa3pcF7qE2qaTHbwgtI7WEnAH/balKpeyS2/4f8AU0hhrLmlJLm1W+23RPqmdMsMK42xRjHTCjik+z2+B+4i4GPuDpXHDxNeKiNPr2iWjMCQlzYyRtgdyDNx0pNL8UXGqXX2Wx8SeHprj5yIhauHIU4Y4M2ccHmp5n2/Iv2UP+fi/wDJv8jszDCRgxIR6bRSiONc7Y0GeuB1riV8WSMMr4o8NtwTxbOeBj/pt7j86QeLZWu47VfEvh5pJFLLi1fGBjqfOwD8w4o5n2/IPYw/5+L/AMm/yO5ori9O8SX+oXU1rZ65ok0sMZkcLZSEBBj5s+dgjmtdB4qdQy3mkFSMg/Yn6f8Af6jmfYPZQ/5+L/yb/I3aKw9viz/n60j/AMAn/wDj1Jt8Wf8AP1pH/gE//wAeo5n2D2MP+fi/8m/yN2isPZ4s/wCfzSP/AACf/wCPUbPFf/P5pH/gC/8A8ep8z7B7GH/Pxf8Ak3+RuUVh+X4rx/x+6Tn/AK8X/wDj1ZniHWNa0G0jutU1TSIIZJlhV/7PkIDHOM4l4HB5pcz7fkHsYf8APxf+Tf5HX0Vx2ka1ruqWrXdrfaYLcIJBLJp0qKykZ3KTLyMelUYPGU0xk2+JPD4EbbSXs5FHQHI/e9ORzRzPt+Qeyh/z8X/k3+R39Fcnpep69qiltP1bQ7hR1K2cnH/kWrmzxj/z9aN/4Byf/HaOZ9g9jD/n4v8Ayb/I6Ciuf2eMf+frRf8AwDk/+O0mzxn/AM/Wif8AgHJ/8do5n2D2MP8An4v/ACb/ACOhorn/AC/GX/P5on/gHJ/8do8vxl/z+aJ/4Byf/HafM+wexh/z8X/k3+R0FFc/5fjL/n80T/wDk/8AjtHl+Mv+f3RP/AOT/wCO0cz7fkHsYf8APxf+Tf5HQUVz5j8Zf8/mif8AgHJ/8do8vxl/z+aH/wCAcn/x2jmfb8g9jD/n4v8Ayb/I6Ciuf8vxn/z+aH/4Byf/AB2jy/GX/P5of/gHJ/8AHaOZ9vyD2MP+fi/8m/yOgorn/L8Zf8/mh/8AgHL/APHaPL8Zf8/mh/8AgHL/APHaOZ9vyD2MP+fi/wDJv8joKK5/y/GX/P5of/gHL/8AHaXy/GWP+P3Q/wDwDl/+O0uZ9g9jD/n4v/Jv8jforn/L8Zf8/uh/+Acv/wAdpRH4x/5/tD/8Apf/AI7T5n2D2MP+fi/8m/yN+isHyvGGP+P7RP8AwCl/+O0eV4w/5/tD/wDAKX/47RzPt+Qexh/z8X/k3+RvUVzl1J4otYvOudW8PwR5wXktZFGfqZaS0l8TXcZktdY8PToDgtFauwz+E1HM+35B7GH/AD8X/k3+R0lFYXk+L/8AoIaJ/wCAMn/x2l8nxd/0EdF/8AZP/jtHM+wexh/z8X/k3+RuUVhiHxb31LRf/ACT/wCO0vkeLP8AoJ6N/wCAEn/x2jmfb8g9jD/n4v8Ayb/I0tQbaqf739KsjpXPXtr4naLdJqmkYU54sJPp/wA9quCDxDgf8TTS/wDwXSf/AB6jmfb8g9jD/n4v/Jv8ij4P/wCQp4g/6/8A/wBkFWvB/wDyDLn/ALCV7/6Uy1h+EoddOpa9s1HTVP275t1g5ydo6fvuP1rY8D+b/YswndHlGo3odkQqpP2qXkAk4/M1OHqL2fK97/5/5m2Pw79r7SMk0kl16pW3S7M3a828L6Hb+JNc8W3Gq3+tO1trsltAsOrXMKRxiGFgoWNwo5Zj0716TXF/DD/kJeNv+xll/wDSe3qK0VKcE1/Vjpy6rOjh686bs0lqt/iRa/4QHQv+frxD/wCD69/+O0f8IDoX/P14h/8AB9e//Ha8d+KltqS+P/EurXEl14g0u1tVDx6Zq5t7nRkKcsY+hyMnkEEda3dP+J1tpeneE/C/hNJrmO500T/btRt5Z2jjUsuDHACzvlCDjAHrXEsRQU3GcErfjrbt+vqfTSyfNZYenVw+IlNyV3q7R93md3zN3S6OKb+zdb+i/wDCA6F/z9eIf/B9e/8Ax2j/AIQHQv8An68Q/wDg+vf/AI7XD3/xh1TS/At1qupeF54dUi1BbCBZI5YLe43BisqmRQwXCngjI49eNKXxB8U4bi5sb7TPCsbf2ZNdJc210zBHA+UFGO/HXkKR05rRVsM/hjf5HE8vzuCvUrcurWtS17WvbXXdfedN/wAIDoX/AD9eIf8AwfXv/wAdo/4QHQv+frxD/wCD69/+O14ppOveM7j9m7Vta1Gaxv7WS5JkkluJlunQy7X+ZcAEOUwAcbcg+ldsnxA1q3g8DeE/DemWMuraxosF35uoXD+REnlZwSMu5+Ru+enXNZwxGHlZuFrpPbu7HZicmzek5RhiHJxlKL96yXJFSbbb0sulvx0O1/4QHQv+frxD/wCD69/+O0f8IDoX/P14h/8AB9e//Ha4Q/FbxNN4K8SX9vpOkQ6z4ZuxFqEckkj28sfzAmIrg7twHBOMZ5qbwf8AEzxVd+LvDGk6/pOkRWviKwN3bPZySF4wFJ+fdx/D0GevWrVfCtpcu/l52/M5p5Vn0Kc5uq/cvdc+ukebTXX3dfQ7X/hAdC/5+vEP/g+vf/jtH/CA6F/z9eIf/B9e/wDx2vGta0LUdU8R6hc6d4ouZdQs9X8y+8Ry3rW1lp0WcC1VS213BIyAMDgZ5r2v7b4p/wCE5hskttKfw6bfc9wZj9qMm09FzjbnHanSnTm3enbX1/r8iMww+MwsYuGMcm4ttNuNrJO2r1vfRO0nvazV4f8AhAdC/wCfrxD/AOD69/8AjtH/AAgOhf8AP14h/wDB9e//AB2vK/2tNPgt38P6vbvcw3l1dC0meO4dQ0QGQNoOByTzjNdJr2t3em+KLT4SeDtGspYv7Pead9SvZgPJYnKK6kvu5PzZOM+1S6tKNSUJQWlvm3t0N4YDHVsJQxFLEyfOpNpuyjGGkm25a7q2iv5HYf8ACA6F/wA/XiH/AMH17/8AHaP+EB0L/n68Q/8Ag+vf/jteLfCnxsfA3wx8W63cWs140Gt/Zre2NwXCsVAClzn5Rg898e9eheGPiB4nvvENvo95osc6XtszQ3tvp95BDbThSRHL5qDKn+8p/ClSxGGmo3ik30sVj8ozrCzq8laUoQbXNzWvZKT0u9k1116XOn/4QHQv+frxD/4Pr3/47R/wgOhf8/XiH/wfXv8A8dryqT4w+P7fRte1WfRfDbwaDfrZ3YSSYNIxbb8gPuOpx9K0PEfiLxpefHXwnY6Zc2Men3Wni9gtJZJAhRkfzDLt6yABtvbhfej6zhmlyw6rp3div7FzuMmquI5Uoyd+e/wxUraPezT9D0X/AIQHQv8An68Q/wDg+vf/AI7R/wAIDoX/AD9eIf8AwfXv/wAdrz7wjq2vzfGTxzY+RYJq0FhmB/tM7W5wV8vcpPHykZwOucV5v4Vttbl+D3iDx7dSR30zStDLJNqNysrxlgH+VTt3Bim32LZ7VEsTSW1P+b/yX5HRQyXHzvz4xr+Elre7qq6+0tPO+vZH0T/wgOhf8/XiH/wfXv8A8do/4QHQv+frxD/4Pr3/AOO1w0HxC1iz0zwF4X8O6XZzavrekw3CyahcP5ESiPoTy7H5T3z065rQuvHvivRPD2u3/im08O2E1jcxW1m0Vy8sU7sDuGE3Pu4GFKqeuema2VbDfy/hptfc82eX50mkqzu3ouf3mubkuo3vv+Tex1P/AAgOhf8AP14h/wDB9e//AB2j/hAdC/5+vEP/AIPr3/47XG+FviR4o1bxVq/hK50qzg1KHTGvLOaW3mt13YGFkjclgPm6g9vy4/wX4g8b3vwI8U63e3FhqERmmZnnnmWdlxiUArgLgbdmCB1zUPEYf7ML79Ox0wyfOLN1cRy6018T19pezWvk97HsX/CA6F/z9eIf/B9e/wDx2j/hAdC/5+vEP/g+vf8A47XnmjfEPUtL8F+AdD0LS7afV9egKwte3D+RCqtjLNyzH2/+sKvQfEzxVLpXi6ybSdGi8QeF8S3B82R7WaLBLbcfMGwOAfxxVKvhmvh/Dyvb7jKplWeRbtVdk2tZ2dufk5rX0XNp/wADU7X/AIQHQv8An68Q/wDg+vf/AI7R/wAIDoX/AD9eIf8AwfXv/wAdrz/wv8V/Ftzqvg4a1o+jJp/icusJtZJPNjKnbuYNwBnHHPHeu5+L/jVvAnhBtYisheXEk6W8EbNtTe2eWPoADVwqYaUHUtovL5nNiMFndDFU8K6jc6mitO6um4vW+lmncn/4QHQv+frxD/4Pr3/47R/wgOhf8/XiH/wfXv8A8dryOxHiOD9ovRTqEGn2uqXumT3MiWt7LLayyGGUIxVuUxtAIHHGR1q9P8X/ABpB4M8QazJpvh83Wh6qtjcIPO2OpyuV+bJO7HXHHvWMcTh7PnhazfTsrnpVMlzdypxw+Jc+aMH8VtZycUlq7q6389kenf8ACA6F/wA/XiH/AMH17/8AHaP+EB0L/n68Q/8Ag+vf/jta2m3l/qPhO21C2S2W/ubJJo1k3CISMgIBxztyfrivF9L+MPju88Eap4rGheHWtNIvPs92vnyq8g+XiNee7dSec8Dg1tVnh6VuaO6vt2PLwGGzjH8/saz92Si7ztrJ2W76tWPUv+EB0L/n68Q/+D69/wDjtH/CA6F/z9eIf/B9e/8Ax2uE8UfFTxVZ+IfDlvoeg6fqFp4js1nsIXd0uA5UZDsTtADHqM8A9KuXHj/xxP4qt/Bem6LocfiCHTxeai93cOLdSRnZHtyTwRznv7ZqfbYa7XL5bHR/ZmecsZOtZNOWtTZJ2bavdWenrodf/wAIDoX/AD9eIf8AwfXv/wAdo/4QHQv+frxD/wCD69/+O1583xuvLjwTp1/Y6FANbvdUOliKWY/ZklG0l9w5K/MOPrzxzkeB4/EVj8f/ABHZiGwg1U6HJP5IvJprNrhnibf83zKpJ+7jjoKh4jDtxUI3vbp3+R0wyfOI06ssRXcHBSaXNe/K0n9rRXe9mj1j/hAdC/5+vEP/AIPr3/47R/wgOhf8/XiH/wAH17/8dryyb4z+ME+Hq+KBpeg74tYfTriP97j7qlWT5v8Afzk+nHWtfxbrGpp8ffB1rc29uYLm3ZrRoriZSAY23eYgO0/MOOvHWj6xhmrxj26dyf7IzqnNxrV2rKo9JX1pq7W67r5a6nef8IDoX/P14h/8H17/APHaP+EB0L/n68Q/+D69/wDjtcH8DtY8aat8QvGa63eWNxbWt2LedQ8hMLqXCLADwE4bOeenvXQ/FHxxr3hbXLK2s9Jj/syWBpJtRlt5bhUcE4QpF8y9vmORz0NaRqUHS9q4WXp52OWvg82p4/6jDEOU7J6SdtYqVvN+S1fY2/8AhAdC/wCfrxD/AOD69/8AjtH/AAgOhf8AP14h/wDB9e//AB2uOPxS1BvB2g38U2gy6rq11JAsFsk9xnaeiRqNxYArkMVxmneE/iR4m8Q+GvFzQ6XptvrPh2QD9+sscMqjcWyh+dG2o3BPUj3pKthW0kvw8r/kVLLc9jTlUlUaSfK7ya+1yX9ObS51/wDwgOhf8/XiH/wfXv8A8do/4QHQv+frxD/4Pr3/AOO15v4c+LvjC4HhHUNV0XRF0vxFetZp9mkk85GDhCxDcAZPTJzg9Kv3/wAUvFFze+L7jQNF0htK8MCRZzeXDrPK6hvmUDjGVJwcZHAOTUrEYVq/L+Hlf8jWeT5/Co4Ort19ppfm5LXvvzaWO5/4QHQv+frxD/4Pr3/47R/wgOhf8/XiH/wfXv8A8drzeT4p+PLXwx4Y8SXem+GjY67eLbqkXn+agLYyQTjoD3Paui8MeOPFmr+O/FvhKSz0RLnSIC9nIpl2OxI2eYc5xgjOB1zinGthpNJR38u6uRWyzO6MJVJVtI3v7/8ALJRf3Nq503/CA6F/z9eIf/B9e/8Ax2j/AIQHQv8An68Q/wDg+vf/AI7XkngDxnr+k/BTW/Euj2WntLYatI1zHe3E8qtGQudhLZ3bmXgkDGe9dT4O+JXiq88a+HdD8QaTpEVvr+m/brZ7KSQvGNrMN+7j+E8DpkcmphiMNLlvHV26d9DXFZRnVF1XCu3Gm5J+/Z+6uZ6XfTXdnZf8IDoX/P14h/8AB9e//HaP+EB0L/n68Q/+D69/+O108csUjMsciMynDBWBI+tPru9hS/lR8w80xy/5fS+9nK/8IDoX/P14h/8AB9e//HaP+EB0L/n68Q/+D69/+O11VFHsKX8q+4X9q47/AJ/S/wDAmcr/AMIDoX/P14h/8H17/wDHaP8AhAdC/wCfrxD/AOD69/8AjtdVRR7Cl/KvuD+1cd/z+l/4Ezlf+EB0L/n68Q/+D69/+O0f8IDoX/P14h/8H17/APHa6qij2FL+VfcH9q47/n9L/wACZyv/AAgOhf8AP14h/wDB9e//AB2j/hAdC/5+vEP/AIPr3/47XVUUewpfyr7g/tXHf8/pf+BM5X/hAdC/5+vEP/g+vf8A47UfwZurq++F3h+6vLia5uJLQF5ZXLu5yeSTyTXXVxfwM/5JJ4c/69B/6EazUIwrLlVtH+aOqWJrYjLqjrScmpwtd3teNS/32X3HaUUUV0njGJ4g/wCQ94b/AOv6X/0mmqh8RppLfwNrMsL7HGBn6soI/Kr/AIg/5D3hv/r+l/8ASaajxVZf2h4a1O08hZy4OI2faGIIIye3Ss47y9f0R1Yj+HS/w/8At0jwzxldT2uoXcVuyxpCIBGoRcKGMe7HHfcfzqdLuez0Oa+tHEF0mmzFZo0AcHPrjNdpe+EU1KQ3NxpMciTKm+RLjglcYx83qqjHen2vhC6msrm0utBt4l+z+Wii6Y7lLDcOvf5vpiqscljyS31G8t9PihgmMaNZPuAUfN9zrxzSeINRu40hMcoUvDAGwi8gls9v9kfkK9Uu/ANum9IdDhaO3DQ7jdn51OCD975RgKDnkc1paV8ONE1C3P8AbWjmJk2LGEuG5Cj2J6EnnvSsFjxS717WLPxetva6hNbxGKNWSPCgqyKSOO1dxb+Itd/4RXUJhq12JIpNqN5hyo8iQ4H4gH8K765+G3gRr/7bPb7Z1KplrojBAAAxnrgCtFfBHhYW8+nC3O2T55I/PO77pXPXI4Y07MLC/C68ur7wZaXN7cSTzMz7ndsk811Aqlo2m2Oj6cljYp5VvHkqC2cZ9zVoTQ7d3mptzjO4YzVIY+imySRR48yRFz03NihXjcHY6tg4ODnmgBTXFfFKaSNdGVWIV7shh2PyH/E12vHqKwfGWltqNvaGO0+0PBOH4PKDBBIBIBPTqaTBnkmg6nqBvb6D7ZN5dv8AaY4E3fLGofACjsMcYrznS9Tvz4pvbf7U/kxn5E4wpJcHA/AflXuieFL+3uJpLfw/APN3lyZeSW56b+56+nbNZtv8N4obp71fC8IuJHHmYuCQRk5x8/vwe/tSsybHNX+q6jaW11JaX08DeU/MbbT/AKtj29wK5PQ/FnieTxq1vJr2pNCL6NQhuGK4Ky5GPwH5V69N4Rv7iBg3h63HmKQVeXBwQQQcP1x0xxzWbbfDu4t7438XhaxW43LLuFyx+YZAwC2M/Mc9vrRYNTitL8TeIZNHkkfW9QZ/OkAJnbOBGhH6k12/wk1jVb3x9dW15qN1cQixVhHJIWUHy4TnH1J/M1asvAl1FYyQt4YsFJmDFVumwFOA+Pm5+UDrir+g+G9Z0vWP7V07R7S0dlEcvmPl2jyq4GGIztUHt0oBHpIooFFUUFFFFABXmfw90jUfE3hWHWtQ8X+JY7i4uLkMkF0iRqEuJEUAbDjhRXplcV8EP+SbWP8A183v/pXNXPUipVYp7Wf6Hr4SrKjgatSHxc8FeyejVS+/ovuLP/CFS/8AQ5+LP/A1P/jdH/CFS/8AQ5+LP/A1P/jdcX49W9j1HWbe18R6zfeJ5XM2m2+nXTw2+mQYG1rgZ8sLwxJfJbsK9X0lpZNKtHnuIbiVoELzQ/ckbaMsvsTyKzpqE5OPLt5nZjZ4rDUadX2qfN05Uuid1darWyel2nbTU5T4dSX0WveLNHutUvdRh06+hjt3u3DyKr20chBIAz8zGu0rjPAv/I9+Pf8AsJW3/pHDXZ1th/g+b/NnnZtb6ze28YP5uEW/vYUUUVseaFFFYWs3HiaLUWGl2VrcWvlceY+07vrn9MfjQBu0VzkOo+LNxSXQbbcEBBW5G0sff/PXvTor3xYUDS6PZKc8qtxk49f/AK1AFH4s+F73xd4Xi0uxnhhlS9gucykhSI2yRkA8n6Vw9x8PvGGk2WpzaTeIJ9Rv7RzFbzsrIiHEhaQBeCOwH516F9v8X7zu0WyH90C4znkdT24/OtnTJb6SFWvIFics+QPQH5fzFKwHAL4L8YC3RH8QeZbC+knOnG8mC+UUwsfnj94cNlufXFVb/wACeO5Y9N8vxezy20ZVi88ioDv3DgcvhcLkkE45r0xTef2k4YRfY/KGwj7+/POfbFWaLANiDLEgkIZwo3EDgmnUUUwIbz/j2f8Az3qYdKiu+bd8e386loA5vwd/yE/EH/X/AP8Asoq14M/5BVz/ANhO+/8ASqWqvg7/AJCfiD/r/wD/AGUVa8Gf8gq5/wCwnff+lUtc9Lp8/wAz1MT8FT1h/wCks2q4v4Yf8hLxt/2Msv8A6T29dpXF/DD/AJCXjb/sZZf/AEnt6qp8cPn+QsH/ALpiPSP/AKUg174W+B9c1S81TU9Haa7vWVriQXUqF9owB8rAYwBx0OKv6j4D8KX0GnRNpS250xPLspbSV7eWBfRXjIYD8e5ritXbQG8b66vxJuZ4YlkT+x1nlljtTb7FyYypCmTdndn5umOKoW/ibxDoPh3TvK1hbSzvNee10461bvJO9g2NsjZZXwpzjdyQVziuR1KMW7wX4X36n0EcHmVWFNQxM7pLlvzcusdoNN3stGklbVbI9G/4Qjww/h+40G4037XYXD+ZMl1PJMzv/e3uxbPuDVbwx8OPBvhu7lvNL0dVuJYjC0s0zzMIyMFQXY4GOwpPAutanrWk6xZXV9aHV9Ovp7Np47cqvyn93IYy3cc43c461heDNd8bap4tOiX1zaJ/ZBkGst/Z5VZCX/cCJt/8cfzE84x71rejeL5N9tF/X9M4FTzJRr03iGlHWS5pWd1o7W1T0WvVxXUvj4ReARo02jro8yWM86zyQrezgF1Bx/HwPmPHSrE/wu8Dz6JZaPNo5e2sSxtWNzL5sO45IWTdvA9s4rN8V+J9Zt/iVb+GtN17SoEuLMzCCWzMkqyKRtjB3gEyDOM4xjvWR4M8feJtY1uzs7qSwjnvGkjuNP8AspWXTiAcM3zlmwQM7lQHPB6Vm5YZS5ORdtkdsaWd1KCxH1mVrc/xTvqmr7b2TV/lfVX6ub4ZeCZPDA8N/wBjCPTPPFw8cU8iNJIARudw25uCepNQJ8J/Ay/2Zt0u4B0vP2M/bp8xZbdjO/kZ7H6Vw2ieOPEUeneGLKfxlpP23UZ57e8N1YEyWzAtgtiQZO7C4OB8wrXm8deJINWa3a6sXv4tRWzGgfYJBc3EW8KZxJuwAVy4O0qAME1Cq4aSu4dui9f6/A2ngc8pScI4l7yfxT1d3FvVddU5PS27SavsXHwY+Hs5m8zSLkrPIZJUGo3AVmJySVD4610f/CH+H/8AhL4vFn2E/wBsRQfZ0n858CPBGNudvQnnFcFc/EHVbHU4dLvta06K8i1+TT7qNrFgfszD91N97Cc465DZ7VYi8ReP/wC25PD6vbXGpac09zfFdOKxz2wUGARnfgPIcr3wd390ZuNTDr4Ydey3/q/4mNbCZzUX77Eu3K95TtyvfdbO0b97xXp03jL4b+EPF+pJqHiDTprq4jjEaEXcsagAkj5VYDPJ5xmo7/4YeCb+206C70dpf7OQpbSG6lEoQkkqXDbmGSeCT1rm/h/481/WdZtbW+uNPk+0wyPdW6Wxjk05lXIDfOxIzwd4Q+npXo3hu5+2aFZ3X9pW+p+ZGG+1wR+XHN/tKuTgfia0pqhWvJRWvkjixs82yxRpTryShslKVle602S2a6XW11qc1pPwq8B6ZDqEFpoSfZ9QTZcwyTySRsM5GFZiFIIGCMEVf0rwL4d02QyW8d+x8hrdPP1GeURxkYKoHchePTpXTUVusPSW0V9x5dTN8fVvz1pO+95PXp37HA23wd+H9vZ31nFo8/kX6qtypvpzvwwYHl+uQOetWz8L/BTNpLtpMhk0gbbNzdzbkXeX2k7ssNxPBz1rs6KlYaivsL7jSWeZlJ3liJv/ALefa3ftp6aHDf8ACpvA39q3eqDTLoXl55gnlF/OC+/O7+P3/DtUcPwf8Aw6NPo8ek3C2M8qSyQi/nwzKCAfv/7R+vHoK72ij6rR/kX3D/t3M7W+sT6fafTbr06djjJvhd4Hm0G00WbRfMtLJ2e1LXEpkhLHJ2ybtwHA4zjinw/DLwPD4duNATQYTY3MqzTBpHaR5BnDGQndkZODnufWuwop/V6X8q+4h5xmDVvbzte/xPe977731v3ONs/hj4NtfEEGvx2F02pwY23El/PIzYGBu3Od3HrmoU+E/gSPTL/TItHkjtL+RZLiJLyYKxUkjHzfKMk8DAruKKPq1H+RfcP+2sxvf28+n2n0d116PVdjix8LfA3/AAj0Wgtou+xgmM0Aa4lMkTnGSj7ty9BwDipI/hl4Kj8OXPh+LR/LsbqRZbgJcSCSZh0LSbtx+hOK7Cij6vR/lXbYTznMH/y/nvzfE9977731ucEfg/4BNlZ2f9k3AhspXltwL+cGNmxnB35/hHFdXr+haTr2iyaNrFjHeWMgAaKTPboQeoI9RzWlRTjQpxTUYrXyM62aY2tKM6laTcXdNybs27trs76nB2fwh8A2eoWWoW2jyx3dkytDKL2bcCpyMnf8345446U7VvhH8P8AVL2+vLzQd0t9J5s+y5lRWfOdwVWAB+g713VFT9Vo2tyL7kb/ANu5nz8/1id9r80r2vfv31MfT9HTw/4VGj+GYYo/s0LrZx3UrugYkkBmJLbcn8uleRfDj4G/Yp7tPHFjo2pQSSm4je1u7gPvyPkZflRkHJGQTkmvdaKVTC0qji5L4dl0NMHn+OwdOrCjOzqNOUtea68736v7zi9f+FvgnXNYXVtQ0uVrtFRI2ivJoljVFCqFVWAUYA6Crniv4f8AhPxRcQ3Os6UJrmFPLSeOZ4pNn90shBI9jXUUVX1elr7q130OdZvj04NV5e4rR956LstdEcxdfD/wdc+FYvDEug239lRNvjhXKlH/ALwYHdu985NUdI+FfgfSddttc0/SZYL+2xslF5Mc4/vAthvxzXa0UPD0m0+VaeQRzfHxhKEa87Svdczs77311v17nAXvwb+HN29w03h8/wCkS+c4S7mVQ/cqA2F/CpZfhL4Gl1Gz1CTTLlrqyWNbeQ38+UCfd/j9vx713VFL6rQ/kX3I1/t7NP8AoJn/AOBS/wAznNK8EeGdL8VXfiew04wapeFjPKsz7XLfeOzO3J9cU7xD4M0DXtYg1i/huhf28JgiuLe8lgdEJyQDGwroaKv2NO3Lyqxy/wBo4v2iq+1lzJWvd3tta/a3Q5GT4a+DG0ux05dH8qKwmae1khuJI5o5GILMJFYPk4Geewqknwj8CRvfvHpdyh1Bdt1jUJ/3g3Bufn65Uc/X1Nd3RUvDUX9hfcbxzrMYJqNea/7efe/fvr66nAn4PeAP7Kg0v+yJxawTtcRIL+fKSEAEg78joK5L4g/CPVtb17ULjSNP8KwW93CsIuJ5LoTqAu0uyKfLd+4YjsD15r2uis6mCozjy8tvQ68JxNmeGq+1VZyevxNvdpvr1aV+/U4mx+G2gSfDvSfBuuwjVLfT0UrJuaNvMGSWUqQV5J79KZY/CXwJY3819Z6TNBcTwvDIyX043Iy7Wz8/XB69c89a7mir+rUdPdWnkcv9t5j79q8kpNtpSaTb1ei01PP4vg38PotMn02PSLhbS4kSWWMX8+GZQwB+/wD7R+vHoKsJ8KPA6Ppci6XcB9KGLNvt0+YxvL4zv5GSeD9OldxRQsLQX2F9xUs+zOW+In/4E+1u/bT00MLw54S0Hw/quq6npNmYLrVpjPeuZXbzHLM2cMSByx6Y61u0UVrGMYq0VY86tXq1589WTk+7d3povuWgUUUVRkFFFFABRRRQAUUUUAFcX8DP+SSeHP8Ar0H/AKEa7SuL+Bn/ACSTw5/16D/0I1jL+NH0f5o9Ol/yLav+On/6TUO0ooorY8wxPEH/ACHvDf8A1/S/+k01SeIIWuPD+pQrZveF1YCBX2l/YHtVPXlA1zw7jj/TZec/9Os1WtbcL4cv3bUnsBhv9KVctFyOQO5rOG8vX9EdOI/h0v8AD/7dI4dbFriJmvvC/iJ3QnasVxtSTaSQ2OMH8KrjTtTW2u47LwprEH2uAQySyXmZFjyW4zxuz+HNa88zW8Txx/EGW2DKvyXsamRfzwQTz+FPbVdwJX4i2QXBc/uY+Bz/AE/lVHKYcmgxxWUcCeE/El07oRKz3oUHoPmx3x6CtLwva32n6pGW8N65Aiqyxv8AbfMjAwD8ynuenHpUMGv3f2iKD/hYFgYfM2LJ9nDFgEySTjGSfwx3rf0Txdo1pamDVPE8F5OHb980XljGM4446d6AJbrwB4eurie4lS8824mE8x+0t8zjODz04OOMcVduPCmmSyXMoku0luLVrUuJiSqE5OCe9W7G4t9RsHe11Dzo7xGkgkT+FCMZH0Nc9e6npeix3Gi3/iS8E7IAHeMlwW6NuA56H04pjLMXgDQUlSRm1CXYgTZJduUIBzyOlJD8PvD8UkMifbgYlCoPtTbeCCOOnYVm2Gsaa2qRW0PjCeLazKYPJ2pkZJ+Z846evY1csPFOiTa7tXxMzCZtqQPFtTIHTcRjnrRoIv694M0fW7kXGoG8eUReUGW4ZePXjvzVdfh/oCS+bG2oRvtIyt446kHPXrxUfhC+0+G5FjFrk97JLLKqh4SNzKMsCxz0B7EVsW/iTR7ieOCO6JeQyBQY2GTGQH6jsSKBlEeCdFG35r35XVxm6bOQMV0USeXGqbmbaMZY5J+tZ1n4g0u7u4rW3uGaaVpVRTGwyYzhxyOxqfVNW07S1jbULyG2ErbUMjY3GmBdorM0vX9H1Sd4NO1GC6kTO9Y2ztwcc/jUTeJtFXW5dFa9UX8QJaIqc4C7sg9DxQBsUVm6Brmm67aNdabP5saOY2ypUgj2PPem+I/EGl+H7WK51S4MMcr+WhCFsnBPb2BoA1KK5YePvDflvL9plESTiDf5LYLf0Huau2XizQby9hs7e83zzKWjXYRkDPf1+U8UAblFc6njTQGltoWuZEmunkjhjeJgzshIbj6ggepqNvHPh1beG4e4mVJdu0tAwxuztJ446UAdNRVTTtRs7+COa1l3rIGK8EfdOD+RqlfeJdIsr+azurgxPAoMrFTtTIyAT6kUAbFcV8EP+SbWP/Xze/8ApXNWqfG3hUHB1u16Z74/lXH3Fl8H45Pu2weVjJsimnGSzHJ2qcDnNYzjLnUo9n+NvXsejha+H+rVKFZtXlFppJ/CpLrKP834GzP8N9Pkm1Z4fEHiG2TV5pJryKG5QJIXGCOUJxjgDPAFddpNjDpmlWmm227yLSBII9xydqKFGT64FeZrb/B8oGYIiksCXuLgYx6/N+VdND8PPBM0SSx6TuR1DKwu5sEHofv1nCEoO8Yr73/kdWIxdDExUatebS/uR7W/n7aEfgX/AJHvx7/2Erb/ANI4a7Osrw74d0bw9DPFo9ilqs7iSXDMxdgAASWJPQAVq1tSi4xs/P8AF3OHMK8K9bmp3slFa6P3YqPd727hRRRWhxBRRRQAUUUUAFFFFABRRRQAUUUUAR3PMLfh/OpKZOMxEfT+dPoA5zwd/wAhPxB/1/n/ANBFWfBn/IKuf+wnff8ApVLVbwf/AMhPxB/1/n/0EVZ8Gf8AIKuf+wnff+lUtc9Lp8/zPUxPwVPWH/pLNquL+GH/ACEvG3/Yyy/+k9vXaVxfww/5CXjb/sZZf/Se3qqnxw+f5Cwf+6Yj0j/6UjswylioYFh1GeRS1zumeDdG0/xtqPi+3+1f2lqESxTBpyY9ox0Xt90f0xXRVpFyfxI4q8aUWvZSbVle6trbVbvZ9evYhvZxa2c1y0c0oiQsUiQu7YHRQOSfaub+GE/h+98Py6p4dg1BLa8uXkeW+EhlnfgFt0hLMOMDnAxgdK6S9NwtnMbOOKS4CHyklcojNjgFgCQPfBryaw8EfEP/AIQuy8ItqWmaTZwW9xHNdWd5JI8xfJUFTGuACecNnGawrTlGaajfR/fp1PVy7D0a+GnGpVUG5R3enLaTb5d207W9fu9djkSQExurgHB2nNI8saMFeRFY9AWANcD8NvBupeH9amvri103T4WtRAbewn3JKwIIkZRDGM9Rkhm5+9VPxD8P7zUPEup3dxpWg61Bf3MU0d3fzSpc2SqFBij2KcrlcjDJksc5o9tU5FLl1/ryEsuwn1mVJ1/dSvey12uviS0Wu+trbnpfmR+Z5e9d/Xbnn8qyvEfiLT9BFq18LhlubhLcNDEXCM5AUvj7oJIGT61wcnw71dtbMvl6PvOrfb/7e3v/AGiI/M3+Tt24xj939/bt/hqjq3w38Qu7m20/w1eXiasNRTV7meVLudRN5gifEbYAHy53EYUfLmonXrWdof1/Xy8zrw+V5c6kfaYi667L53b0Xl8X909fMkfmCPeu8jO3PP5UrusalnYKo6knArya5+G+vSeJrrUDJp873GoC9TUnn2XdsuQfKXERYquCoxIoIPK9Qeq+I/hq+1+XSbi2g07UIbGZ3m0zUWZbe6DLgFiFbleoyrD271arVHFvk2OOpl2EjVpwWITUk7u22l0t+r01tbd2RteHPEFhrtrd3FotxEtpcvazrcxGJkkUAkYPbDDn3rVVlZN6sCuM5B4rx5Phr4lbQbrTWXRLaD+2zqkdjBO5tp0ZApgcNGcBcAg4YE/wjiuy8AeH7jw3oWoxapHbRwTytN9kt2MsMKbQGVVEaDBwTtVAOenqqVao2lKNvM2zDLsFTjKph63NrpHd9Ot/0t0vc61ZomIVZUYkZADA5FCzQt92WM8Z4YdK8M+GPhG41PS7WWx0bSdLFrq7T/2mYZob+ONZS4iVGjHyshC8Pt2sflyK2bL4ZX50zXo30nw7p13eX4urV7aR3Uw7lLWjkRoUibbg7eu48esQxNScVJQ3/rsdGIyTBYerKnPE2cWlsu9r25u2vfulo362skbJvWRWX+8DkVk6d4j02+1rUNIj8+O5sAjSmWIojK+drIx4YHaeR6VwLfDrWZtP1fyIdF0ZLyW1ddGs5JDZSiFiziQhVI8wHadqDgDO6qsnw11i5TxLD/Y3hfTLXV7GJLeC0ldktriJiUbBjA53csoBHoetEq9bS0P61/4H3k0sry20+fEa6W201jf7Wtk5bae7vqkerahfw2VpLcsskwjIDRwJvcknGAo5pYL+yuL64sYbqKS5tgpniVstHuGVyO2RXlWseA/FmpW/icNpPhaJ9bW2dFS6kxDNEeXJ8n5mOSd2Af511/hjwzcab471rxBNp+lRrqtvAzSwsTNHKqgOn3BlCRu3ZBJAytXGtUlJLl0/4f8A4H3nPXy7B0qMpKsnJK6Stv7mm77z9eXzOtMiCQRl1DnkLnmoLO/s7yW5htbqKaS1l8qdUbJjfAO0++CPzry/VPhvrk3im/1BJrC5+1agLyHUZZzHd2qZBES4iZsLjaNsijB5HXPW+CvDL+H/ABD4kuhY6bHBqd79qhmg4lIKqCjjaAAGDMME5LHgU4VakpWcbIjEYDB0qLnCvzSsmklbW6ut79X0vptY1vDviCw1yzubq1E8K2ty9tMtzEYmSRMZBB+orVDKy7gwK4zkHjFeTal4B8VanZ3YuzpKhtdk1MWP2lpILpHQLskLRYBUgEZRwc9K7D4c+Hbzw/ol1Z3vkRefcNKlvbyeZFbqQBtTKIAMgnAUDnpRSq1JPllH5lY/AYOlTdSjWTd/h3/G+vra3S9y9N4r0SO4mtzdbpIryKzIUZzLIAVUevDAk9q23ZUUs7BVHUk4FecaV8OJ4dRsLq6vYcR3tzfXASCA5kbKxBcw9AhOc8AgYA6ja+I/hu+186TLaw6ffxWNw0s2m6gzLb3YKFRuIVuVJyMqRRGpV5XKURVsHgfbwp0q2jvd+a2XTdrS7srq7sjX8O+IdP1yG8ktVuIfsVw1tOtzEYmV1AJ4PbBBz71rKysoZWDA9CDxXjqfDXxI2jXlgY9Dtrc6yNSjsIJnNtOhTaYHDRkBVwCDtYE/wjiu3+Gvh2+8O6ZeW92LeAXFwZYra2l3xW42gEL8iAZIzhVA56dyqNWrJpSj8y8xy/A0oSqYeunqrR69Ot/0t0vc1da8RafpF/p9ndi4L39wLaJ44i6LIfuhyPu57Z9K1fMj8zy/MXfjO3PP5V49D8OPEdnNpMkGm+Gbi803U1vJNVkuJUur9QzHEh8s4Pzd2YccYq/D8OtYXWIXaPRxJHqhvm15Xf8AtCWPeW8ll24wQdh+crt/hqI1619Yf1/Xy8zerlWXKK5cStnd6a6vW19Fa2mstfh0dvUVmhYhVlRiegDA5qlrus6fottFNfzMvnSrDDGiF5JZD0VVGST9OgBJ4FeaaJ8OdW068h1ODR/DtpqEPiB79GguH/49XDBoQ3lArjd90Dafaut8awXNt4o8OeIltp7qy09547lIELvGJUCrKFHJAIwccgMT61oq03Btxs/69Njmnl2FjiY04VeeLT7J3SbS3kve0Sfd7Gx4e8Qafrlpc3NqJ4Vtbl7WZbmIxMki4yCD9RRqXiDT9P1jTdMuBOJNSLLbyrETEWVSxBfoDtUn8K891XwN4q1TR9Ts7qDRNt3rraiYRcF98TJjbveBtjAqpyEOeRx3qQfD3xYvhvw9oV3Z+Hb+10bUJropcXchS4jYSbIioiAA/eY7gbR8pHFZe3rbcvz+f+R2rKstbcnXVrtct1de62ne6T96yt1vvvb1m7vobcW52yzC4mWJPJTfgn+I46KMcntVTw7r9hrlpdXNqtxCtrcvbTLcxGJkkXGQQfqK89TwBr0ENnNa6f4fgki16LU0so53WCyjRQCkLeWTl8ZbCqPam6l4B8Vapp17HdtpKb9dfVBZi5Z4LpHQL5cpaLAwQCMq4J6im69W/wABnHK8vcbPEL10017Xd/W9ut7anpGp61p2m3FjDeTmIX0nkwSlCYzJxtQuOFLZ4zjOMDmtBmVVLMQAOpPavKLvwtq1j4HuvCq2g+161eq9vFaMXtrBFZCzltiKgGM4CjJOAOtdh8RvD154h0i1t7RrWb7NdJcS2d2WEF4qgjypCoJA5B6EZAyDWkas2m+X+v61+ZyVsvwsJ04qro2035K1nbzbcd7Xje9tulEsRCnzEw3C/MOfpTkdJF3IysPUHNeVx/DzWIbP7Za2uh215DrMGpWemRSOLS1VF2uiSbMqX6nCAZA4710vw08P6t4f03VrLULfS7RLm/lurZdPkYpGsn8O0quNpHGM59ulOFabklKNhYrL8LTpSqU66k1bSyXr1e3dXT1s7amzrHiLT9L1TTtPuhcGTUJvIheOIsiyYyFdhwpIzjPXBrVEiGQxh1LjkrnmvILH4c+IrC70KaHS/DEl1pN+LifUvtEqXWoL8wJkPlnDYbPJcZ6bRVjQfhvrmneI7a8lmsJ2g1Brp9VE+27uELE7HAi3HIOCDKVwPu+mUa9a+sDtrZVlyh7mJV0n21d30vppbTfXbRpeiXmvWVp4jsdBmS5F1fxu9u4hJibYMsN/QHHOK0vOiy/7xPk5b5h8v19K5Txfouval4t0K+077FHZ2KXCzTPcMsymWMplFCEHbweSM9OOtc14a+HOoWmoaaLyy0K1iso5o7u9tGd7jVldCmJ1ZQMEncdzPyBgjmtHVqKTSjdX/wAv+D9xywwOCnQjUlW5Zct2tHreXmraKOmr96+yZ6Xpt9Z6lZR3tjcR3FtKMxyxnKsPUGquja5pmsW0t1p9x5ttHO0AmKlUkZcZ2E/eGeMjIyD6Vg+B/C95onw3/wCEZkhsLS5WCWESWbEo5YECU/Kp3HOT1+prjNQ8I6t4m8I+HtOj0e0hutBt2srmHUJDGBMI0XegMUkciEfMGxn0IOaUq1RRT5dbbF0ctwdWrUh7W0VKylp8Otm1fW9kt9L+iPWU1Cxkv5LBLuFrqOJZniDDcqMSAxHocH8qp+JfEOn6BpB1W88+W1WRY3a3iMuzccAnHQZxk+9cE3w71aGW6ms4PDy3d14eg05row/6uePIOEKNlHUqpJORtHBxisey+Gniyy8M+JdCs4dFittaSDYrXzkW7Ifn+5AgbIwcgKe3bNRKvWStyd/+AdNHKctlJSliVa8brRNptc2t9LXbWnTzV/VvEmv2Gg6HcaxeCeW1thum+zxmVkHckDnA7+laKTwskbeYo8wAoCcEg15PefD3xA9hqyabpfhrR2u9KbTvs9ncSCK5Z2GZ5T5Y+ZQDgYYncctSeIvhz4h1TV7jUJl0q7e8toYx51wQ2msibT5LGFiRn5gVMbZ6nvQ69Za8n9a/1sTHKsvklH6wk9ddP7tla9usnfms7W30PTbDWdPvdUvdLhmYXtkR50MiFGCn7rjP3lPZhkcEVoVxWl2V7d/EW2vvLuVt9I0prCe6lUr9rmdkbC55ZV2klumTx3rta6aUnJO54uNoU6MoqD3Sb8n/AFr5Xs9UFFFFaHGFFFFABRRRQAVxfwM/5JJ4c/69B/6Ea7SuL+Bn/JJPDn/XoP8A0I1jL+NH0f5o9Ol/yLav+On/AOk1DtKKKK2PMMHX4kXXfDgC8fbpeM/9O01W9SLLo98Y47eQjd8s/wDq8d857YzVfxB/yHvDf/X9L/6TTVovDb3FrcQ3SI8LOd6v0I96zhvL1/RHViP4dL/D/wC3SOUh3MkTQ6HoU6FRsmYxp8hyQcDOPpmq06gXM0reFdAeRgsO9pY8SDPAH4nFdGfC/hyYrMunW+DyChIUj8DjHNPg8M6BAwaHS7eMhgw2gjkHIP4GrschzKRXzTS2y+G/DhlRVIjGzKNyBn8gKsWizNdQw6jofh1YSxEzBkyBj09c10X9h6Kt2bv7DAJw+8v0Oc5z+dMXwzoILMdNhdnJLM2SSSc9frRYZh2upatDG0MGn6Jb/ZyFGyddsURbpgdOPTqamjW81C4hu28M6RPHOVM1wZFckAnBBxzgYxWknhvw3lol020yMbkH6ZGfatW0t7e0tktraNIoUGFRegFFgOe0myuI9TaOfw/pUEMZYrNEq7sE+mOM96x9Sv0g1EyaZDoItwW8l2jXcT/Hgg8cjBru3WJtykKdww3uKzG8N6AwA/su12+gXA/KiwHK6HrDR3aeWmhRwKXkIiUIVznJJHQ8D61YsL/VptTihntdIeLa8kg2FWA/iPQ/xAfXvXTvomjsxJ0+3yYxGcLj5R2wKmistPhHmJFGMoU3E5ypOSMn1NFhHK6ZrczXdvLK+j/Zy8kjyRsC6ow+VuMgZOMnNU/7ZXULm3k1OTRLhIDLIFl25jAX7w5646+1dWPD+hKWK6bapvADbRjcOODjqOBRJ4d0CQfPpVmQBgfIKLDOf8J3N6usJbrDoccBDCb7IArlsbhwPYg110llZySebJaQPJnO5owTn6/gPyqlBoehQzJNBY2scsf3Wj+Uj8q1Mr6j86AIbWzs7UH7LawQA9fLjC/yp80EM4CzQxyAZwHUHGeO9PDKVBVgQehzQHQkgMuR156UwKUunaPbwvLJp9lHGv7xz5K4GO/SqjS+F1di39lhhJuJKpnd6/XnrWx8kiEfKyng9wazG8OaEwUNpdqQq7QNnAH+TQASXHh5ZtjzaaJRzglMjnP88mpIbXRbrZPDb2U4dBsZVVgVU8Y+mTUf/CN6D5TRHSrUo/3gUznvzVywsLOwt4rezt0giiUqiIMBQTk/rQBJb2tvbxpHBDHGqAhQq4wCcmmzWVnNIZZrSCRyu0s8YJx6Z9KnooApTaXps0LQyafatGw2lTEuCPSvMvH80lhrd3HY26YiSPy4lUAHgcdPxr1qsnUvDmj6hdNdXdqXlYAE72GcfQ0mhNHiB13WV66TOcjL4dMMcdv061p/8JR4gF1FCjXwiITdIZwFTPUY9RXqZ8HeHz1sT/39b/Gk/wCEM8O/8+Lf9/X/AMaVmKzPKR4t8SKwSSHUMc/OtwCOvHep4fFXiF7kRuuoRpsZt5nHUdAee9enjwb4ez/x5N/39f8AxpT4O8Pn/lyb/v6/+NFmFmeUweMPEbJM80OoR7IyygTg7znAUc9cc04eLfEuJGNrqI2jKj7SvzcfX1r1QeD/AA+DkWTf9/W/xpf+EP8AD+T/AKE3P/TV/wDGizCx5VJ4u8RpHuNvqBGQAFuATz60qeLPEwX5oL4k9MXA/wAa9U/4Q/w/jH2E4/66v/jSDwf4fHSxP/f1/wDGizCx51B4h1iSFWkvLqJs8qZSar6l4j16GNGtbi5uGLhSBMRgepNem/8ACHeHv+fE/wDf1/8AGj/hDfDv/Pif+/r/AONFmFmeRL4s8WMRm3uegz/pPv8A4VbfxP4iFwI1E7oXA3C5OQuOT+depf8ACHeHv+fH/wAiv/jS/wDCIeH8/wDHjn/tq3+NFmOx5TB4o8SnUFjlhuUgJcGX7VnAA4OO+aktfE/iSSNt8Vyh8sso+0HlgeFr1L/hEPD/APz4f+RG/wAacPCegjpY4/7aN/jRZgea6T4h164aQXyXFqFClD5+7dkc9PStNdWvSFxdT/8Afw13I8K6EP8Aly/8iN/jSjwvogPFn/5Eb/GizAzvBt3PcWl400ruQyY3NnFdSTVCDTbPTraRbOERBypbknPPvWhVDOb8G/8AIT8Qf9f/AP7KKteDP+QVc/8AYTvv/SqWqvg7/kJ+If8Ar/8A/ZBVrwZ/yCrn/sJ33/pVLXPS6fP8z1MT8FT1h/6Szari/hh/yEvG3/Yyy/8ApPb12lcX8MP+Ql42/wCxll/9J7eqqfHD5/kLB/7piPSP/pSNXTvGGg6h4wv/AAna3Tvq1hGJJ4jEwAU46NjB+8PzrfqNbeBbh7hYI1mcAPIEAZgOgJ6mpK0ipfaZxV5UW17KLSsr3d9er2Wl9l07kN99p+xzfYzCLnYfKMoJTdjjdjnH0rj/AAT42+1fD6HxT4sutM05ZhLIBEzBRGhweGJLNwenqK7G9hNzaS26zy25kQqJYiA6ZHVcgjP4Vwdt8JPDqWVtp95qGs6jp9rHLHDaXVwhjQSAhiNqBs85Bzwaxq+15k4dv8v+CelgHgHQlDFOz5k7pXdkpXS6avl37P59F4b8XaPr149la/a7e7WITCC7tngd4icb1DAZXPHHTvVPXviB4e0a4vorj+0Jk08ZvZ7axlmitzjdtd1BAbBBx2yM4qfwt4OsPD9695De6hdzNH5Qa5dMKmc4ARVBPHU5PvXKePfAOuatqOqw6HcJY6frKL9sI1GSNTJja0jQiM7ztC8B0B2jdms5zrxp3S1OrC4fKauNcJTap2WraWt1fp2vZWvc6GP4haG2opp7WetRXDQpcFZNNlUJC3HmscYVB3J6Utr8QvD9y2I49UUSQvPatJp8qC8RBubySV+c45wOSOlTJ4Lsf+Ehl1mbUtSnaazFlLavIn2d4dpGwrtzjJJ69TUekeA9J0+8tbh77Vb+OyjaOxt7u63x2qsu07BgEnb8oLFiB0NNfWL9CJLJ+V/Fey69bPTbvb5X62Qf8J/oPlRyomoukuljVIilm58y3O3JXjkjcMjqKNI+IHh3UpbdUa+tYrqEz2txeWUkEM6Km9ijuADhcn6Amsef4bx6dYmbRdT1O7vbfTpdPs7e+vQLdYZF27G2xk7V4IwMkqASRU3gz4fpa6RpqeJLi7v57O1NulpJeme1hynlsUyik5UkfNnaCQKlTxPMk0jeph8lVGVSM5PotVfr0t6Xe2r62Nbw/wCOvD+uX8NnZy3aPcqz2j3FrJEl0q8kxswAbjn6c03xj4wtdHNzp9ms9zqsdt9oKRWUtxHApztabyxlVOD78Go/DPw/0fw/fwXVndajItspW2gllUxwgjGBhQzccDeWxVjXfBtjqmqzanHqOrabcXMC290bG58sXEa52hwQem5sFcHk81f7909bXOZrKY4tOLk6duve/XTa3lv5GboXxCsbjQrG61G1u1vZtHXVZI7a1d0MfAbYf4iCw46itvUvFWlaf4QXxVN9pfTGgS43xQM7iNwCGKjkAA5PpWKPhrpK6dp9lHq+uRLY2stlHIlyqyPbyEExMdnIG0YIwfen+JfCt6PhbceD9BlF27Wv2SKTULjaVj6ZLIhztHAGOw5pJ14xfMun4mtSnlNWtD2Umk5630Sjd9XtpYsQ+PtElWb/AEfV45EtzdRRS6dKj3EQI3NEGA343AkDkA5xUNv8R/D9xaW1xbW+szfaxutI002UyXKbQS8a4yyAEZbpyPUVHpXgVWsEk1XVtXfUTZG2VzfCb7Gr48xYWaMZztA3MpYgVND4A06DS9Ls7fV9ahn0qNobO9S4UTpCwAMROzayYVeCp+6D1pJ4h9glDJotq8r376bPy1V7ee9r6Ek3j7w+1haTWMl3ez3nmCC1t7OWWcGM4k3xgbl2sQDnHJxWd4L+IKalpWnvrFu6Xt9dXVvD9ltZfLdoS3HzcqxVSdp54NXR8PtGhhs/7PvNV0+8tfNxfW9z+/l81g0vmFgQ+5gGORwQMYxUNt8N9LttOhs7fWNdQ29+9/bz/alaWKR1YPhipyG3tnOTk9aP9p5k9P6t/wAEpPJfZSgua7eje6+K2y21i31dntoT2vjiw1C50I2AnFvqjXCgTWcgctCr7kHZXyh4bqAcVoeBfE0HizQBrFvY3lnEZZIwlzGUY7WI3DPUfTocjtWTpfw503TpdKa31rXSml3ct1bRyXCMu+TO8MSmSDubvn5jzW94X0G18PadJp9nPdS2zTyTIk7hvKDnJRcAfLkkjOTyeaul7bm9/b/hv+Cc2O/sxUmsNdyvpfteW/nZw+5nOW3xEs00qDWdTtpILHU7gw6PHAjTT3KDPzsqjC5xkLycY7nAv3PiS+a3XWLOxkbQzpcl0ZJLaTz1lBG1fL+8QRkkYzx15rLtvh60uhQ+HdQ1S4XTNOdxpzWrKrNEwI2TI6sjFAcA9xzgGuktfDVlZ+D18L2dxd29mtubdZVkBlVT1IYgjPJ7YHYVMPbv4u34/wCRviXlcGnS1fN525NbPvzWt31v6GToHifUNQ8U2GnuLGWwv9ETUoZokdX3EqDkMfundkdx3qXWvH2h6Pe6laX0WpRyadAtxORZOQY2cIGQ4+Ybjjj0PpSeH/AtjourafqMGr6xO1hY/YIYp5kaPyewICAnoD17Co/FHhWXxB430XULy3tF03Sw0pkEzedPJkFY2TG3ywyq/JPKjgdaP36h53FbK6mK96/s1HW2jur9921Zerv0NnVvENjpfhz+3b6K8ittiuyG3bzV3dAydVPPOcYpPDXiGw8T6G2p6HKXTc8Q86NlKSLxhh164/Cjxd4dsfE2lpYX7zxrHOk8ckLAMkingjcCp78EEVV8IeEbHwvYX1lpt5fmK8madvNdD5cjD5mTCgDJ57jNa/vfaf3bficKWBeEcrtVebRdOX/MxvDHja6vk0CLU0toLnUbi8hk8qGQxEwFx8r9FPybsN1GcVf0/wCIfhq/ukhtpbxkmLraTm0kEV2ygkrE5GHPBwB1xxmq2nfDjTbI6Xs1rXJV026muoVknjIdpfvh/k5By3HH3m/CXQvh3oei6jb3VjcagsFs5e2tDKvlQk54GF3kDJwGYgenAxhD6yrJ2/q3/BPSxDyWbnKLlfWyWi+KVt125fx12JrLxtpurfYLfSVn+1apazT2DXNs6RMYyQys2OCCOR1wa0fB+uf29pT3ElsbS6t55LW7ty27ypozhgG/iHcHuCKwLX4d2ml3VrqOlarq73GnGZrC2nux9nTzOWjICE7CevVvet3wZob6FpUsNxcLc3t3cyXl5MqbVeaQ5baOyjgDvgCtKTrcy5/62/W/yOXGxy1UZfVm27q1995fK3Ly/wDb22lzbooorpPECiiigAooooAKKKKACiiigAooooAKKKKACiiigAooooAKKKKACiiigAooooAKKKKACuL+Bn/JJPDn/XoP/QjXaVxfwM/5JJ4c/wCvQf8AoRrGX8aPo/zR6dL/AJFtX/HT/wDSah2lFFFbHmGJ4g/5D3hv/r+l/wDSaatCW1hvLSe2nUmORzuAOO9Zuvura94c2sD/AKdL3/6dpq14WVd4ZgDvPeohvL1/RHViP4dL/D/7dIy38MaVIxaRZ2J5P75gPyBpjeE9GbrHcdc/8fD8/rW35kf99fzo8yP++v51ZymE/hHRXkLmO4BJBIFw4GR+NXtK0Ww0yWSS0SRWk+9ukZh+tXvNj/56L+dL5kf99fzoAzbvw/pV1O801uxd23tiRgCfXg1XfwpojMxNvJhsfKJnAGPoa2vMj/vr+dJ5sf8Az0X86AMc+FdDMhkNq+4kn/XP/jUr+HdJaBYDbsIw4kwJWGWxjJ55rT82P/nov50ebH/z0X86LAZ9hoGl2Nybi1t2STnkyMevsTUR8M6Kbd7c2h8p5BIy+Y33gMetavmxf89F/Ojzov8Anov50AYx8J6E2d1o5znOZn9MevtUp8NaMbaG3NqfKhcui+Y3UjGTzz+NannRYz5i4+tJ50P/AD0T86AMYeEfD4eRhYDLrtb943T86mtfDej20bRw2pCtGY8GRjhT1AyeK1PNj/56L+dHmx/89F/OgDKHhnRxbi3Fu4iD79vmtjOMetRReEfD8bIy2Ayn3cyMf681teZH/fX86XzI/wC+v50ARWFnb2NqttaxiOFSdqg5xk5qemebH/fX86POi/56L+dAD6KjM8I/5aL+dHnw/wDPRaAJKKiNzB/z1Wj7TB/z0WgCWiovtMH/AD0FJ9qg/wCegoAmoqL7TB/z0FJ9qt/+egoAmoqH7Vb/APPQUv2mD/noKAJaKi+0wf8APQUfaYf+egoAloqL7TDj/WCgXMP/AD0H5UAS0VF9ph/56D8jR9oh/vj8qAJaKiNxD/f/AENH2mH+/wDoaAJaKj+0Q/3/ANDR50X979DQBJRTPOj/AL36GjzE9f0oAbd/6hvqP51LUF06tCVDcnHH4ip6AOc8H/8AIU8Qf9f/AP7KKs+DP+QVc/8AYTvv/SqWq3g//kJ+IP8Ar/P/AKCKs+DP+QVc/wDYTvv/AEqlrnpdPn+Z6eJ+Cp6w/wDSWbVcX8MP+Ql42/7GWX/0nt67SuL+GH/IS8bf9jLL/wCk9vVVPjh8/wAgwf8AumI9I/8ApSNDS5vGTeONSh1C00xPDSwqbGaNyZ2fjIYZ6fe7Dt1rpKMjOMjNFaRjy9bnFXre1afKo2SWnkt/V9SprX2L+yLv+0pFjsvJbz2ZygCY5JYEY4714p4B+IFj4f8AhjYWeixNruvzxXVxJapcmWRXTJDOCS2NoHA9K9wvZ1tbSW4eOWRY0LFIoy7sB2Cjkn2FZvhHxBpnifRl1jSluBaO7Kjz27RFsdSAwBI7Z9j6Vz1oOVRcsrOz6a9P6+Z6+XYqNHCTVWi5w5ot+9aN0pWTsut77q/Keb2nxI1w6NrE6ahoN+1tYrPFdKmyOGVpFTynVJJOu7jLKcjkAZI6r4WeKL/xHo2p3N5NBey2l0Yo3toBGjgIpwCJHVvmzyG9MgV2i7GHy7SPaszxNr2n+HNOF/qInFv5iozQwNJs3HAZgo4XPc8ciiNOVN80p6L+u5VbG0MZF0KGGtOTVrWv00sorfytvseZWHxA8RX97oVvDrugJeapfi3utN/s+Uz6cu12KuTIMt8uPmC88gEVZ0z4jX6axo2m6pq2ki5bVrnT9Rt1tWR1C+Z5Mgy52btqgKc7t3B4rvvEfhvS9eu7Ce+lvUksZRPbi3vJIQH7MQpGTgkc9iR3rTtbyyuzP9muIZjbymGbaQdjgAlT7jIqI0aqes/z8vM6auZ4CdNcuG6O/wAKs3zJa8uqs1uk7pat6njekfEqfVtdu9H8R3WmxaJeWl3tY4t5YTHjCPtlYoxUt8p2njNQeG/F0dtp3hmNdf02J38MXJWecs8kM6MOW/eAMDtIwRnMZ56ivcgFYZABFZWua7pujXWn296s4N/cLbQvHAzosjfdDMBhc9s9al4ecdZT/D08/wCrmkM4w9V+zo4W1+ikraKSvbk7NX78uu5478ONcXSU8LLDqlrrN1f6VeXJg82QzG5CqfLBaRhlipUjb95WIxkitrT/AIha0+nyak2vaFfBNNlubmwtNPl+02Uw27UYF8EKSQdxQ8E44NeuDZu2/Lu9O9BKKTkqD1NVDCzgrKf9aeZliM9w+IqOpUw92+7T6yf8mm6Wlttb3seHR/EXxNqng3xKn9q6XbalpptZo7m1jV1a3dgJGAWRhhe7BuOmAeaTxx4rf+zPG9nD4m0lblYbEpcwK6tMjgB1A804PPVex5z1r2y+uraysZr24YLBDGZHIXPygZOAOT9BSWVzFdWcN0IpIRMgcJMmxwPdTyD7VLw02uVz1/4fz8/wNaeeYeEvawwqUeZPRrdcjt8D09x6bLm8jyPRvGl/pvi7TvCtjq2l3elC5t7SHyo3nmlRlDMxLS71GTwQrqBjLcGuj+J/jDV/D+uafp1q9nptlcQPK+p3kQePeDgQjdJGobHPLdOgPNegAx5GCue1G5GO3cp9s1qqE1Bx5/8AgeW5xVM1w08RCs8OnZNNXXvP+Z+7a99dU0eaaR4o1/UfFnhKW81Cz02y1LT7kyWvlFluJkkUAI5YHLKdwGDgBvvZyJPHHi3VtG8eDRW8RaHo2mz6d9qjub6yeQo4faUyJFU55POPQZr0fchwdyn05rn9Q0fQbPxF/wAJheXtzDc+Wtrve9cQ7SQFTy87eWIOMfe560pUpqNlLr+mv9aF0Mwws6/NKjZKLSSSd25Nx3XS9rtSennY84k8Q6hqXivwrfQX1jpGvXumXonSdZHjkVWXyWEJdT84V2XODgnriodf8fX+uaLocVxNp2nWV5YJeT3cv+pnuUfDW4JmjChSoLKWJIOMEZz7Nb3UU91cwLFMrWxVWd4iqtkZ+Vjw3vjoeKnzHtHK7c8elR9Wk0/f3/4Hn5fib/25QhKDeG1jtrtdyat7vTmVr3slpq9PJZfHXiS61Ww0+z1LQdNnutDe/a0mtnlkilTGEH7xSd43EAgEAHrilu/iTqFzaWd1Dq2i6JBJpMV5FLd2zzLfTtu3wxFXXGxl2kfM2W6V60NrfMMH3o2j0H5Vf1ep/P8A195z/wBrYLT/AGZaea8+8XfSy969rN7u68ttdd8aan4sS3j1Gy0a4vfD0N7aaZeWhfbOWbeud6kkbeTjIDDjg5pweNPHF94Y1zX7ebT7aHRrECaO401wz3qLmeMfvPuqRjPPLd8c+tXUK3FvJAzSIJEKlo3KOoI6hhyD7isSbwfosnhFvC2y6TTXz5gS6kWSTLbmLSA7mLEnOTzk5qZYep0l369ehrRzfBO3tKCWsV8Kdop+9vZttWSvfq7nEad8QNeZZ5LKbTPFT/2VNePb6bayRNZzIAViclmzuJIAwrfKeKq6V8Stcl03UZjfaHfNFpr3QlWMxpazAqFjkCSSEglj12NkdOuPWNLsotO0+CxgeZ44UCK00rSOQOmWbJJ9zVjA9BTVCrp7/wDX3/10sRLNsBeSWGTV97pOyflGy+Vv73McP8I/FOo+JrXU21C6tblrSaONZLa3CRklMnDLJIr8+hyO4Ga7mgADoMUV004uEVFu542Nr08RXlUpw5E+nbT0X5BRRRVnKFFFFABRRRQAUUUUAFFFFABRRRQAUUUUAFFFFABRRRQAUUUUAFFFFABRRRQAUUUUAFFFFABXF/Az/kknhz/r0H/oRrtK4v4Gf8kk8Of9eg/9CNYy/jR9H+aPTpf8i2r/AI6f/pNQ7SiiitjzDndeKtrnhzBB/wBNl6f9es1a1jkTPkf3v51n+IP+Q94c/wCv6X/0mmrTtyTdP/wLn8azgtZev6I6sR/Dpf4f/bpGIms+IVkmEnhmWRRMyx7JlHyDoxz1z1qSPXNXFncTTeGbtJI9nlxrIrGXccHGOmOppD418MrPJBLqkcMkchjIlVlywzkDI56HpUieMPDTzxwrq8G+RwiA5GWJwByOpqzlH6Zq2qXVzLHceHrmzjRSwkkmQ7z2AArZXlQSuDjp6VQsNa0y+nuYbW7jlktp/s8yj+GTGdtaFMAooooAKKKKAKWtz31tpk02m2i3d0oHlxM20Nz61z0+ueMB/qfCAIyu0tdLyNvzZA6c8D2rrqKAOUGs+Lfmz4XQ5Hy4uBw2eh9sc5/Sov7Z8bhAW8J27MD8wW8A49ie9dhRQBy+oat4uhv5YrTwzDcW4P7ub7UBuGB1HbnNI+reK0kTHhxJI/l3EShTjuQCe3p+tdTRQBlaJeatdXV6NR01bOBJCLY79zSJ2JweD7Vq0UUAFFFFAAfpXM3+reKEgtnsfD6TO8btMryhfLYNhV685FdNRQBy1pq3i571Um8MxJBuIZvtKg4x16+v+RSWOreMXutt34ZgSDY53JdKSCD8vB65re1nUrfSdPe+uhIY0IBCLkkk4H86xD488NDAa8mU4BYG3k+XjvxQBY0++8TTafPLc6PbQXAtt8Mfm/ely3yH06Lz71JJeeIRFNt0q3aQOvlDzeGXC7s+h5b/AL5rWtLiK6gWaFiyN0JBH86loAxNMv8AXJngW90lYA9xKj4bOyID5HPJHJ7VW1m51631FV0zR4r+3JYys02wg8cDJ44z2NdJTPLTJOOScnmgDmdK1HxJPdpHfeEktYXViZBeq2wheAR3yeKIL7xPJZySt4Xt4Zg0eyFrsHcpzv5HAIwMfWun8tPf8zR5a+/5mgDl01LxIy/N4PVHLEDN8hAHqTT577xINMSWHwtEbszsjQtdrhUHR8+9dL5a+/5mjy19/wAzQBzk154lOmpcQeHrZbjyWZ7Z7gE7wcKoYccjn8KibUvFfbwnb4/6/Vyf0rqPLX3/ADNVdVu7bTbGS8uFlMSYDeWpduSBwBz3oAwBqnipjn/hEI1UKCQbxCSSOn4GtjRZdQuVkOpaTHYkY2BZhJu656f55rNh8Z+G5ELfapoyo5V4JAR7dOtX9K1zSdUuJLezmkeWPG9WjdMZGR1A7UAaZijwf3an8K5A6j40wxHhizxzt/fDP3sDIz6c/wCcV2Hlr7/maPLT3/M0Acv9s8W/Ylb/AIR2x+0GYqVNwNoTsf8AP5U+K78UtDZ79BtI5X3+f++BVMA7e+eTj1rpdi+/50bF/wAmgDHuZNcWKJrfTbNmNsHkVnxibIyn0wW59qZez66l2q22k20kDPGCxflVJO8nnsAMfWtvYv8Ak0bV9/zoApzri4IHTsPyq9Ve5VQ68dj/AEqxQBzng7/kJ+IP+v8AP/oIqz4M/wCQVc/9hO+/9KpareD/APkJ+IP+v8/+girPgz/kFXP/AGE77/0qlrnpdPn+Z6mJ+Cp6w/8ASWbVcX8MP+Ql42/7GWX/ANJ7eu0ri/hh/wAhLxt/2Msv/pPb1VT44fP8hYP/AHTEekf/AEpGlpng3SdP8baj4uglvTqGoRLFMjzkxADH3V7fdHc47Yroq5zTPGWk6h421HwjBHejUNPiWWZngIiIOPut3+8Ow9s10dVS5LPk7v7+phjfrXPH6ze/LG1/5be78rbEN61wtnM1pFHNcBD5aSSFFZscAsAcD3wa8n0rwn8SLfwbY+F4/wCw7O3tre5jllF0063JfcUDRtEMAE9cn6HpXrF6tw1nMtpLHDcFD5byRl1VscEqCMj2yK4rwJ4zmuPh9aeIPE95Y/artZpYobdPJ3JHnKqHc7iApJOQMHtjNY14wlNKTa0f6f8AAPSyutiKOHnKjCMvejo0272lZpbaLm39exU+EHg/W/COo6st3BZw6berFJFHFdCRopFyCCFhjU5BzuAB4AwetYvi74c6/qMmtCHTdB1C6vb77Xbatd3UiXMMe5WEG0IcKANow23HJXOa7nwF440bxnHeNpSzo1oyLKkuw/eBKkFGZSOD37VgePPiFcWWn3svhyxu5v7PvFtrm9ksvMtd4cK8e4OrAgtjeFKgjH0wlDD+wWt46/8AB/roenQxWbSzSTUFGq+VO90la3Ld3vrp1al1TMXxD4C8XX/jePxRBBpAuoru3uYyLoR4jULvgJEBcnO/59+CMDYKm1L4a6o1vrFvYW+lQxXGu/2l5aybFv4SD+4mHlkKFY5GQ6k9RXU6p8RdB03xjD4Wu0uVvJpY4VkUxFAz/dyN+8DJAztxzVSL4mafFBqU2p6VqFn9m1VtMtY8IzXcgHRfmwDwSdxAAxz1pOnhru8u5pDG504U+SkrKMbabq6t11/S7emjV/4ZeHr/AMPadeQ3iQ26T3Hmw2kFx5sVuNoBC4jQLkjOFUDn654f/hXfiW2m06WHSfD13f2GqLey6tLeypc36hy21x5Z2nBHUsOOAK9K8KeJ9N8SWlxNZebFJayeXcwzgB4mxkZKkqQQc5BI96xdK+Jnh3UtRgtbVL0xXUrQ2l0UQRXEgz8q/NuGcHBZVB9eRWkqdBxinL0OKhi80hXrzjS105lZ6aO3W7ur9Xda62uuZsvh14htvFP26SS0uJBqZvP7X+1bLpoi+7yivkliNvyY8zbjtUvxltLO88c+EY/7HtNSut0yyR3UUohkjZcIjyIjAAvnAYEZ5IxzXYeDPEl14s8LT6pb6fPpMxkmihF0ocZRmUNhW+YAjkZHII96oeE9X8VeIPD2galE2nxC6guPt8nkEqkgJWIou/OMjlecjuO8+ypuHLD7Vn9zX9anQsfjIYl18TZOlzQettZRl1V+zso21slY5m9+HOvTaDbQRtpywx6pJeHQhMfsaxMgVYgzRsDtYFwDHtyxwBxUV38Otak0vRrWTRdFvVtNTe8eGfUG2wwMuDbIRD9wk7iAAvGMYNb3gb4jR6hpdgPEFrcWdzPazztefZ/LtZBCT5mzLFhgYPIx1wTVvTPiboWoHFvZ6nukt3uLRWjjzdog3HYN/B28gPtJFQqeGkk77/8AA/4Hkbzxed0Zyg6afI3qr/3lumr9dfi0d3ZHL3Xwy1iLxDdTWS2DQveJNZ332gQz2MS7cQoohYhVAKgK6gg8jrTNT+Gmp3d1rt8vh/QUubjV4b6zK3rqfKG0SxlhH+73hSSVzkvg5xmuzh8f6dcBPs+lavN5ukjVYNsUf76ElQQuX+8NwyDge5qkvxS0Vraym/srWQ+oR+dZRPFEj3EWATKN0gCqMgfMVJJGAabpYbv/AF93mKnj88unGnqkl16WetpL+XXpZPbU4b4heHF0LTRYS6Rpxs5PEkd7pccSTMsUBRRNGwjjzEmV52k53Hitu++G9/faDq0P9j6DZLcXNpcWujxTM9ojQtl2LGMbWkUlTtTGAM5ya9B0zxRo2oeGH8RxXJTT4kkeZ5FIMXl53hh6gg9M+2a5WHx7eXHjHSIDYXenaJe2lxOz6hZeWzLGgcSK4kIxg8qyhh170So0E7t6Pb56fqFLM80qQ5IQtKm25Nt6uNpWS7+7d7t66q+ufe+BvEFxceI1gs9IsbPULy1ukto7p9lyIgA8MoVBtVx1Iz6EEVQ1X4b61daDqdvb6LoNot5eW01vpcV44t7Pyjl5EcR5DyD5TtVQAc5JrsvDXxF0HXtStrG1jvYftoY2Us6KEuQoLHaAxZflBIDhSRVjxV4qWwvJtF020v73VRbee32W089bVCSFeQF0zkg/Kp3HHAqnRw8ouV7r/P8A4f8AUxhmOb0a0aLp8slZ632jyq717xSb3unHq0ReA/Dt14d1bXUSxsLPSbyaK4tIbaUkRP5SrIuzaABuXOQec9BXW1574X8d3F5ZeHrjVEZGv9Gl1CbyLMsjlMFgh37gQP4drZ3Dmo5vivYS+HLnWNL0HV7pYXt1AIiCt5z7FIZXI/DryM4zka069GENHpv+p5+LyrMcTiG5QvLSLd9L35Fq+ra3PRqK5S18bR3Ov3OiReHNfN3ahGnzDFsRXUlWLeZjnaQB1yOmOa59PHmqL/wil/HDJqFlrH2mKW1g04rdGSMMRtHmlVGRg5JHBO4dtHiIL+vO36nJTybFT0tZ2vv/AHXJfeotq9rnpdFclaePdMuLyzs/7N1aK5ubuSyeKWFVa3nWMyeXJ83VkGVK5B9app8RIbm40BLHw/q0y6tc3FuwZY1e3aHcHDDfjOR2PQE+1P6xT7/1p/mQsnxjfwefTa0n37RfrY7miuJ03x5btpNpJLZ6jf6jd3VzDDZW1mqTYhkKvlTIVAXgFi4BPTrilk+JGlbbD7PpGuXUl7PLarFFbL5kVxGCWhcMw2tgE5+7jnOKX1inbcbyfG8zShe1191779NHr5PsdrRWb4Z1m18QaJb6tZpNHDNuGyZQroysUZWAJGQykcE9K0q2TUldHn1KcqU3TmrNOz9UFFFFMgKKKKACiiigAooooAKKKKACiiigAooooAKKKKACiiigAooooAKKKKACiiigAooooAK4v4Gf8kk8Of8AXoP/AEI12lcX8DP+SSeHP+vQf+hGsZfxo+j/ADR6dL/kW1f8dP8A9JqHaUUUVseYc340uZbO+0C7hsLq/Md8+YLYKZCDbzDI3Mo4z61Ti8VXiTux8F+JiMnpDAe//XWtrWv+Qxof/X3J/wCk8taNt0k/66NWfK7uzGsTKfutL3dFv6911bOVbxMWYM3gHxGxHQm1tz/7VoPiUkgnwD4jJByD9lt+D/39rr6KOSX835D53/Kvx/8Akjkk8USISU8CeJVJbcSLa3GT6/63rTZ/HDQJvm8JeI4lzjLx24Gc47zV19ctq3gTQtSu5bqf7UskkyzfLN8qsOu0HIAJOT6mjll/N+Qc7/lX4/8AyRC3jZmDZ8I+I9o6/Jb8f+RqQeMtxXHg/wARkt93CW/P0/fUyT4a+GZCxZbz52LSD7QcOck8/mau/wDCE6Ot693A11byMf8AlnJwvA+7kHb07Yo5ZfzfkHO/5V+P/wAkVD4zCsFPg/xGCeg2W+T/AORqUeMt2Qvg7xGcHBwlvx/5GqWLwD4eitkt1juTGiyKm6YsUDkFsE89Vz7ZPrUM/wAO/DsyhZftp2ghCtwVKjB7jGep5OTRyy7/AJBzv+Vfj/8AJB/wmWFZ/wDhDvEe1Thm22+B9f33FIfGgBOfB/iIEDJ+W36f9/qy9c0fRtDhudLgguGS+eO5kZ5iQrLIMEDByB1IwciuentPDUX2uH+xdYmE0cfmNFL8jkY+7uGRj/HilaX835B7R/yr8f8A5I7dvGDKVVvBniQFhlQUt8ke376mr4yDDK+DfEbA9xHbn/2tWL4lk0WNF8nS9SvilnHCBFLwyYwAT1DDJzjmsi5sdIkuIpl8O6jIHO6R2uir4BPG1QBzgcfQ0Wl3/IPaP+Vfj/8AJHXr40Q7dvg7xEdxwPkt+T7fvqUeNFJG3wf4hJJwMJbnJ9P9dXLXq6RsjhXw7q858rBPmYXAIIUkLx0HI59zTbPT/D8CoIPDeqxkKCQJyBwAepGc5RcYP5UWl/N+Qe0f8q/H/wCSOtHjFjx/whXiTv8A8srf8f8AlrSDxsrEAeDvER5wP3dv1/7/AFct/Zvhj+ypLtNB1bz47hgkD3Mm4k4JfPXDFRn1p8SaH5ttK+gaqDbKQg8w5UHA2gY56D1470csv5vyD2n91fj/APJHT/8ACafuxJ/whviLYTgN5dvjPpnzqU+MmAJPgrxIABknyrfgf9/a5aBtE/sv+y08M6rHbwXDzKrzHliNhwccggnj8aLp9Js4xZ2/h6+uIL6wIuF82QrFlt5iBxkfNnPf0o5ZfzfkHtP7q/H/AOSOnHjZW6eD/EJ4z/q7fp6/66hfGqsQF8HeIST0AS35/wDI1cpptj4YN9LGPDmpWu+0JDtMxTuwTOODk1B5mkPNcTSeFtTa5kiWKZ97hWHXKHGQQehFHLL+b8g9o/5V+P8A8kdp/wAJuXJj/wCEP8RsRwV8u3P6edQnjMyOUj8F+InfGSFityf/AEbXK6JH4Zl1FP8Aim9W0/7QRvnZ3/dmMDax468de5z1pmkXmgaRexX+leF9ZhuWJUyKXOV44bcO+0frzT5ZfzfkHtH/ACr8f/kjrl8bPkqvg/xHlTggJb8H/v8AU1/Gm1sP4O8QqxG7DJbg49f9dWDcWfhptZto2sLpftKPNNMrTYhL7iyhguMksRj3qrd3HhnUzLcXXhG8kzBHCXfzAQiHChRtz9cDketLll/N+Qe0/ur8f/kjpj42X/oT/EHTd9226ev+upR40yu4eDfEBX12W2P/AEdXFbPD/lyW0nhLURAwLIqTSYwAQM8dfmP596eZPDcxZX8J6wEba8m55MOcE5IA6gs3T8qOWX835B7T+6vx/wDkjsh40zG0n/CHeINinaW222AfT/XUo8aZDn/hDvEGE5c7bb5fr++4rnbi90O70uTT5PC14ttNc/amUMykyLzk/Lx04H8qjn1nS2tb+AeEtQ8i62faANwd/L2hMYX2/Snyy/m/IPaf3V+P/wAkdOvjF3xt8F+Imz0wlsc/+RqZ/wAJsu0MPCGvEFtoOLbk+n+urnpbnQtF1aGbTfD2oXG1fNZg0mN5UjOMY3DcQf0FU5LLwnpiQJa+GtRljniUusckpKFuGRuMcACjll/N+Qe0f8q/H/5I60+OFz/yKGvfe2/8u3X0/wBdSnx2f+hT1/rt/wCXbr6f66uR1G18I2N7Pb2nhXUp0QjEkDSBZdwO7t7kf4VXuIPDcMKxxeDb6SMFpkBkkOx2PXhfr60uWX835B7T+6vx/wDkjt18bs4yvg/xAw3bcgWx+b0/13Wh/G7xxmVvB/iBUGMsRbADPTnzu9Zmh+HfCt/cQ2MOl3SwohuxukkXyZtwz1xlueD7GuiTwZoK2D2S283lO8b8zMSDH9zBzwB6U+WX835B7R/yr8f/AJIypPHsKzLE/hPXRIwLAH7NnA6n/XUr+OI8Hd4Q13g4Ofs3B/7/AFaE/gPwzMQX0/pbfZSA5G6Png+vU89arx/DfwjHA0Kac4Vjk/v3yTnOc5o5ZfzfkP2j/lX4/wDyRB/wm6fN/wAUfr3yfe4tvl/8jU6PxkZSPL8F+IJCcYCrbHOf+23tVv8A4QHwz5zTfYpPMZ9+fObhvUc9ams/BXh60v47+3tJI7uNiwmEzbiTnOeefvH86OWX835B7T+6vx/+SKn/AAlF1/0IfiX/AL9W/wD8dpw8VXf/AEIvib/v1b//AB2uroo5JfzfkLnf8q/H/wCSOQufFV+wB/4QrxMoHXMcHqP+mtWf+EqvP+hK8Tf9+7f/AOPV0F7/AMezfUfzFTUckv5vyDnf8q/H/wCSPO/CviS7i1DW2HhHxDL5l6WIRIMp8o4OZev0rpvAcjzaA80lvLbNLf3jmGXG9M3Mhw2CRn6E1B4L/wCQn4h/7CB/9BFaHhf/AJB8/wD1/wB3/wClElZUIuyd+/5nRjcRNVnSsrNJ9b6JW6vuatcV8MSBqXjbJA/4qWX/ANJ7eu1rntS8D+D9Svpb6/8ADOlXN1M26WWS2Vmc+pOOa0qRk3GUehrg69GFOpTqtpSS1ST2aeza/M38pnOVz60u5f7w/OuX/wCFc+A/+hR0X/wET/Cj/hXPgP8A6FHRf/ARP8KL1ey+/wD4AezwP/Pyf/gC/wDkzor2KO6tJbZppI1lQoXikKOue4Ycg+4ri4PhX4QjtYrOT+07i0hjkjht59RleOMOMMVUtgHvkd60v+Fc+A/+hR0X/wABE/wo/wCFc+A/+hR0X/wET/Cs503N3lBP5/8AAOzDYylhU40cRUin2il/7f5sseG/CekaBql1qdlcahJdXcax3D3N7JN5u37rNuJywHAPpxVDWPh34Y1SS9M/9oRQ3svn3Fvb6hLFC8uQfM2K23dkA5x15qf/AIVz4D/6FHRf/ARP8KP+Fc+A/wDoUdF/8BE/wpOk3HlcFb1/4BUcfGNX2scTUUtNeVX02/5edOnYrXvw58M3k7TSyaorNNHcHZqMqgzoFAmwG/1mFGW6mrV54H8OXRvTKlzm7vBfZS7dTDcAY8yIg/u2IPO3Ge9J/wAK58B/9Cjov/gIn+FH/CufAf8A0KOi/wDgIn+FHsf7i+//AIBX9orT/aamm3ury/6eeSNTw9oun6HbSw2kt1KZn3yyXV087u2MZJcntgcelZml+B/D2m6hHd2X22FIpTNDaLfS/ZonJJJWLdtHU8Yxz0pP+Fc+A/8AoUdF/wDARP8ACj/hXPgP/oUdF/8AARP8Krklp7i08/8AgGSxVJOTWIqe9v7q19f3hoaT4f03StMvNNsZbuK3upJZCPtTkxGQkt5ZJynJJGMYJzSaB4e03Q/Dv9g6fPeJaAOFL3TtIm7rtcnI5JIx0qh/wrnwH/0KOi/+Aif4Uf8ACufAf/Qo6L/4CJ/hQoSVrRX3/wDAJliKE01KvN3ab91atbN+/uR6f4B8N2Vvp1vH9ski04zeQk148g2yjEiNk/Mh/uniptE8E6Bo86SWrX7pHG0UME9/LJFCjDBVUZsAY4pv/CufAf8A0KOi/wDgIn+FH/CufAf/AEKOi/8AgIn+FSqVtoL7/wDgG08wjNNSxNR3391eb/5+d2/vfcpW3w08M2xja3utaiaO1azjK6tPlIDj92Pm4UYGBVj/AIQDw4NM0+xV9RQ6arJZ3KX8qzwowAMYkB3bMADb04FS/wDCufAf/Qo6L/4CJ/hR/wAK58B/9Cjov/gIn+FJULfYX3/8AuWaOTvLFVP/AAFef/Tzzf3s1bLRNLtdCfRFjaaxkR0lS4maUyB87tzMSTnJ/OsK2+HfhuC9s7sTarK9kGS3WbU5pEjjYYaIKzEbCAAV7irH/CufAf8A0KOi/wDgIn+FH/CufAf/AEKOi/8AgIn+FU6bdrwWnn/wDGnjKdPm5MRUXNv7q1vvf94P0DwVoOiX0N1YPfgW4YW0El/K8MAPBCRltoGDj2qXXvCei6xqY1Kdry3u/KEEktneyW5miznY+xhuGSevqar/APCufAf/AEKOi/8AgIn+FH/CufAf/Qo6L/4CJ/hR7N25eRW9f+ADxtN1favEVOa1r8qvb/wYVLP4ceGrRbNILjVkSyt5ba2T+05cRxSDDKPm6Yx9MD0p8Pw68Lx2uoQMt9K2oJFHNNLfSPKFjYNGFctldpAIx6VY/wCFc+A/+hR0X/wET/Cj/hXPgP8A6FHRf/ARP8KlUP7i/r5GzzRt3eKqf+Arvf8A5+d9fXUm03wjpen6xe6tBfaq11ewiGdpNQkcMoGFOCcArk4PbJx1rMi+GnhmOGwiS41gLp5ka0I1WYGFn+8ykNweTz7mrv8AwrnwH/0KOi/+Aif4Uf8ACufAf/Qo6L/4CJ/hTdG/2F9//AJjmKi21ial9Psroml9vom16OwjeBfDp0yKxU3yNHdm9F0l9ILkzlSpcy7txJUlevTim2HgHw7Y21rBavqMa2l495bsL+UvHI4IcBi2drZOV6HJp/8AwrnwH/0KOi/+Aif4Uf8ACufAf/Qo6L/4CJ/hR7H+4vv/AOAL+0FZr6zUt/hX/wAs8397IYfh94chskt4pdTR47iS5iuV1GUTxPJ/rNsgbcAx5I6EknrUkXgPw7DNpctv9thbTJ2uIdl7IN8rHLPJz+8ZuQS2cgkdKd/wrnwH/wBCjov/AICJ/hR/wrnwH/0KOi/+Aif4Uex/uL7/APgDeYp74mp1+yut7/8ALzzf3vuavhzRdP0CykstPaYQPPJNslmaQKzsWYLk8DJJwOOTWnuX+8Pzrl/+Fc+A/wDoUdF/8BE/wo/4Vz4D/wChR0X/AMBE/wAK0j7SKsor7/8AgHHVeEqzc51Ztvd8i/8AkzqNy/3h+dG5f7w/OuX/AOFc+A/+hR0X/wABE/wo/wCFc+A/+hR0X/wET/Cner2X3/8AAM/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rjPgZ/wAkk8Of9eg/9CNW/wDhXPgP/oUdF/8AARP8K6HTrKz06xhsbC2itbWFdsUMSBUQegA6UlGbmpS6J/jby8i6lbDwwsqFJtuUovVJW5VJdJPfm/AsUUUVseaZOtf8hjQ/+vuT/wBJ5abqtiNTtHsWkljzMX3I237p6H1HtTta/wCQxof/AF9yf+k8tWkQmc/vSnzP0x6j1qV1MaXxT9f0RzU2hCS+fTn1rWN8sTP5YuiF2fd4O3tVq00GaxvVmfVNVuQTgRS3hKDCkdMVolr7+3hD5cn2QQ5+0nb97+6P/wBVWLmM+bD/AKTITuOOV9PpTNjh9KuNGtp4po/EuqkQtuEM9yxBG3G0rt6d6tSQaeLBdQk8S6oLUsUDfbGGSSeCNuf/ANVacNxrm799oK7wOGW4i29PXbn/APVUtw2o+VA39jCV2kzKvnRnywOhHHJxQI5wXGiSO8Z8U6vmMjeftTj7w9dlPt7XSLi8ka38S6xuYtI4F24XAHIzt7AdK6GS41ITbItFd8opdmljUA4PHTnGP1poutaVyF0MhNh24njzu7duhoA58voz2ovR4j1x7dZCu5Lh8ZKZ5+XOMd/Wugtdf0nTtGgZr6SeFGEAlkLO7N78c9eta2mpJJZI11EtvMc74lKkDk98elT+RDjG5cZzjavX16UDMibxTo8cNtM06mO55iYIxyOfbjpUTeMNADFftceckfdbtye3vW4YIcAFlIHQELx+lHkQ5zuXPrhf8KAKulanbapCZrHbLGCAWIK8kZ7irn7z/nkn/fX/ANahY1UYWYge2P8ACjaP+fhvzH+FMAHmf88U/wC+/wD61L+8/wCeS/8AfX/1qNv/AE8N+Y/wo2/9N2/MUAc34g1HXf8AhKNP0PSJNPtjcWk9zJJcwNN9xo1AADLj7/6VJ9k8cf8AQZ0D/wAFkn/x6oL8f8XS0f8Aesf+JTd88f8APWCtDxY2sR2CPpF9b2qq+67uZ08wwwhSWKIB8zcDg1l3bPMsm6s5OTs9k2ui80it9k8cf9BrQf8AwWS//HqZ4V1TWp/EGt6Pqz2M76eLdkltoWiDCRWJBBZum0d6p/DnX7vW59Yhm1OLUbWzmRLe8WEQvJlcsGj7YPGcDNSeGh/xcbxd+8I+Sx5yP+eb0Jp2aM6VSE3RqUm7Sk1q29oy82t1ujrcyf3F/wC+qZPNJFEZGjBAx0agqD/y8P8A99Cob9F+yvm4ft/EPWtT1x97cm0tJbqZB5cSF22kk4HoO9M06+XULKO8tgpikGVycGmakk40+c2j+fcbD5ccjgKzY4B9qZpEdwdNh+2H7PPt+eONhtH0oAj1HW4dPigkuY2xMCV2DdjHXNVLTxfpF1dx2sM7GSRtiZhcAn0zj2p2pLqqadbnSdszgHcruB24xn361Tnl8WllW302zQY5d7zPOOwA9aALkfirTZEneJpJFgx5m2F+7beOOeaSPxdo0gOy6JIYJjyZMk+w281TR/GEdvh7OwmmyPmW6Kr1+npT9NPio3i/b4LIQNnPl3HzJxwenOTxQIsy+LdJjsobwzOYZnKKRC+cg85GMikuvF2kW0MUkk7ESxCVAsLklT07cdO9RQSeJBBObiztzIAzRBLrg9MA/rk0wt4owWFlYBypA/0onHpnjn6UDJx4w0cttEsxbAYAW0mSD3+7Uf8AwmujbgqyysCTyIHwMevFOtW8Rm4T7Rb2iQiI7ytzks+09OOBnFQRS+KQo3afpy5wWAvO/Oe30oA2NL1m11KR0tGZinXdGyj8MjmtD976J+ZrmZpPFRUGK3sFbjIN0fb2+tTWs3iHc32mGzVdjldl2T838PboaAOg/feifmaP33pH+Zrn7abxCzwC4t7RFLfvWW7JwvqvHWoml8UebNtXTjHk+WDckHHHX9aAOl/feifmaP3von5mud87xH5inbYbccr9qPX6/l2qxpkustdBdQW0jgw2WiuSSD24NAG1++9E/M0fvfRPzNR5h/5+T/38pQ0P/Px/5EoADJIJlj2rypOc+lSfvPRfzqq5i+2R/vv4G/j9xU+6L/nt/wCP0AR3TMUeMgfwnP41ZqnMybpNr7htXvn+KrlAHN+Df+Qn4h/7CB/9BFX/AAv/AMg+f/r/ALv/ANKJKo+D/wDkJ6//ANf5/wDQRV7wv/yD5/8Ar/u//SiSsaOy+f5mmO/3ten6RNWuQ0+/8U6xqesrYX+k2dtYX7WiLNYvK7AIjbiwlUfx+nauvrlfAH/H94r/AOw7J/6Jhq5bpHnYq8qlOF2k29nbo+xY+yeNf+g5of8A4KpP/j9H2Txr/wBBzQ//AAVSf/H64bxt458R6X41vtLe/stBs44h9hkvLN5I7tiOpkH3eT1wQMc11dr4wh07TdGstVm/tXXL63Egi0tBL5oxy69AF9zis1ODbR59PGYSdScOaS5dHeT3vb+a+vTTXoXvsnjX/oOaH/4KpP8A4/R9k8a/9BzQ/wDwVSf/AB+qx+IPhhfD1xrc13LBDbT/AGeaGSIiZJv+eZTru4PtwfSqK/EzSHkltl0nXUvEtJLpLeayMbOijORk859qblDv+JrLEYGNr1d/70v8zX+yeNf+g5of/gqk/wDj9H2Txr/0HND/APBVJ/8AH64az+J2o3nw1vtdks7qzu1n8uO4SxMtvEC3y85+YADBPYsK6qXx5pem6PobXz3V9qOp2kc0VvZWpaWXKglggPA68Z/lSU4PqZUsbgaq5lNpWTu5Nbuy63uX/snjX/oOaH/4KpP/AI/R9k8a/wDQc0P/AMFUn/x+s9viR4ePhyfXIY9RngtphDdRR2x862bB5kUkbRxjPTJApfD/AMRtA1rWLPS4YdStp72Iy2rXVqY0mUAk7TnnoeenHWq5od/xNlXwLlGKq6vb3nrfTv30L/2Txr/0HND/APBVJ/8AH6PsnjX/AKDmh/8Agqk/+P1Z8YNr66Qf+Edexiut43zXeSkUf8TADqfauO+HHjbU9RTxDJqU8WradpXzQ31pbGNp+CSojJ68Um4qXK7hWq0KNeNGbld7PmdtFd9b/hY6j7J41/6Dmh/+CqT/AOP0fZPGv/Qc0P8A8FUn/wAfqhrOs6xrfgI694PkksrhQ8qw3loC8qpuBTaT8pJGQeenvXBWXjjxfqPhXQ7rT/EFpJq2p6i9p9m+wL8v3epz0UfNnHO8elTKcY9zmxGNw1CSi+d3V01J2aulpeS11Wh6Z9k8a/8AQc0P/wAFUn/x+j7J41/6Dmh/+CqT/wCP1i+JvE2oafax+HNPvm1DxMkSy3UttYeYI48/M/l5wCR0XPepLn4j+H9N8M6drE02oahaXJMRuorYfJIOokHAQ+3tVc0Or/E2eJwkZSU5tWV3eT+a33Wl+ivua32Txr/0HND/APBVJ/8AH6PsnjX/AKDmh/8Agqk/+P1y/i34l2v/AAh8+q6A17CBci3S8ksC8WRg5wSPlIOAfWqfxA8e67Z6roGi6IkscuoQJLJdfYDLv3AYEaZ575GeOKl1ILqY1sfgqab55O1tpPXmdlbX/geZ2n2Txr/0HND/APBVJ/8AH6PsnjX/AKDmh/8Agqk/+P1znhDxhf3HjPVNH1jUl8vTrEyTrJYG32shAeTJY/Kc5HqCDxVj/ha3hopHMlrrL2kswhhuxZEQyuTjCsSKanC12/xNIYvBOHNKo46tayfTfZs2/snjX/oOaH/4KpP/AI/R9k8a/wDQc0P/AMFUn/x+qviHx9pOhXNxHfWWqiO2IEs623yDPcZILD3AIrH8a/EV9J13w/Y6bp1zeW2pbJ2mjgZzLERkLEP4mORn0yPWm5QXUuticFRTcqj0sn70urt37nRfZPGv/Qc0P/wVSf8Ax+j7J41/6Dmh/wDgqk/+P1h6b4zmu/ifc6G80trZQ2bSNb3Nl5bhlwS+8t93Ht/jUsXxU8KyTpzqCWUk3kJqDWjC1Z/Tf/8AWo5od/xFHFYJpuVRrVrWT6b9TX+yeNf+g5of/gqk/wDj9H2Txr/0HND/APBVJ/8AH6y9V+Jei6brtxos2m6295CrPtisiwkQfxrg8rjJz04rovCuv6d4m0SHV9Lkd7aUkDeu1lIOCCOxppwbsn+JtSnhK1R06dRuS6c0um/Uo/ZPGv8A0HND/wDBVJ/8fo+yeNf+g5of/gqk/wDj9c349+Idtb22rafoF3crqOnKXmuUsDPbxsAT5bt0UsRtz0Bq54d8dQQ+A9C1XX5nm1HUwVigtocyTvuIwqD8PQVPPC9r/iYLF4J1pUud6K7fM7b2tvvc2PsnjX/oOaH/AOCqT/4/R9k8a/8AQc0P/wAFUn/x+qw+IHh9bDVLq7a7spNK2/a7a4hKzJuIC/KM5BJGCDip/D3jGw1rU00+3sNTgke3+0K80AEZTjHzAkZOelVeHf8AE2jUwkpKKqO7/vS9O/cd9k8a/wDQc0P/AMFUn/x+j7J41/6Dmh/+CqT/AOP07xZ4w0fw1Na2t79pnvLs/wCj2trCZZZPcKKy4PiZ4ZbTdRvrg31lHp8iRTJc25STzHBIQL1J+U0NwTs3+IVKuDpzdOVWzX999r9+2ppfZPGv/Qc0P/wVSf8Ax+j7J41/6Dmh/wDgqk/+P1V0fx/oup3VxYpa6pbX8Nu1wtlc2jRzTIBn92v8RPYd6yY/i94XaFp3s9aigScQSyvZEJE57Mc4B68deOlLmp9/xM5YrARSbraP+9Lpv16HQfZPGv8A0HND/wDBVJ/8fo+yeNf+g5of/gqk/wDj9Qa/480PSdWTSfLv9Qv2iExgsLYzOiYzubHTjmqi/EzwwdCi1ffebJrprWCDyCZppFxkKg+o64puUF1/EuVbBRk4urqt/ff+ZpfZPGv/AEHND/8ABVJ/8fo+yeNf+g5of/gqk/8Aj9UrT4haHdadqV1Fb6n5+mgNd2LWpW5jXP3th7Duc8d6raT8U/CepRSzQy3kcMFs1xPLJAQkQBxtJGfmPGAM5zS5od/xJ+sYG6Xtt9vff+fTqa32Txr/ANBzQ/8AwVSf/H6PsnjX/oOaH/4KpP8A4/XB6h8RtSuvGXh5NHnuINK1OdI2t7zTvLZkyAXRyfmU57dMV2fiLx5pOhXNzFfWOq+XbY82Zbb5AD3GSCw91BFJTg76mVLGYKopy55JRdr8zttfTXsWfsnjX/oOaH/4KpP/AI/R9k8a/wDQc0P/AMFUn/x+qGv/ABG0HRX0/wC0W+pzw6jGklrPBal45A3QA5yW6cYzyKn0bx94d1Kw1W8aS5sU0o4vUvITG8XXHy8nqCMdc8VXNC9r/ibqtgnN0/a6/wCJ9r9+2voWPsnjX/oOaH/4KpP/AI/R9k8a/wDQc0P/AMFUn/x+srT/AIm6De3un2q2Wsw/2jKI7SWazKRy5/iDE8ipp/iN4ej+0TKmoTafbTCCfUIrYtbxvnGC3UjnqARS5od/xJWIwLXMqun+KXr37F/7J41/6Dmh/wDgqk/+P0fZPGv/AEHND/8ABVJ/8fqrqnj/AEOx1WXTI472+nht1uJfskQcKjDIPUbsgj7uetdDo1/FqmlW2owRzRxXEYkVJk2uAexHY1S5W7J/ib01hqs3CE22v70v8zI+yeNf+g5of/gqk/8Aj9H2Txr/ANBzQ/8AwVSf/H66Kiq5Eb/VId5f+BS/zOd+yeNf+g5of/gqk/8Aj9H2Txr/ANBzQ/8AwVSf/H66KijkQfVId5f+BS/zOd+yeNf+g5of/gqk/wDj9H2Txr/0HND/APBVJ/8AH66KijkQfVId5f8AgUv8znfsnjX/AKDmh/8Agqk/+P0fZPGv/Qc0P/wVSf8Ax+uioo5EH1SHeX/gUv8AM537J41/6Dmh/wDgqk/+P0fZPGv/AEHND/8ABVJ/8froqKORB9Uh3l/4FL/M537J41/6Dmh/+CqT/wCP0fZPGv8A0HND/wDBVJ/8froqKORB9Uh3l/4FL/M537J41/6Dmh/+CqT/AOP1Y8C6tc654R03VrxIknuYQ8gjBCg5I4BJPatquV+En/JN9D/69h/M0rWkjOMPZYmMYt2cZbtvZxtv6s6qiiirO4yda/5DGh/9fcn/AKTy1bXaJ8spPzN2z3qprX/IY0P/AK+5P/SeWrsSuXZ028OwINSt2Y0vin6/oik0bf28k32srF5J/wBF2HLf7WPb+tWrgx+ZCfLI5P8AB04pn9mwf2qNU+zxfbBGYvM3t930x07VPJHM7I37v5SeMnniqNjlkWdELL4siKtjafJVs+/JP6YqZrLWrhyYfE0CKwHl7LNCffqe9a0eh6dHC8Men20aO4dgmRlh0PH0pINA0uCUSw6dbI64IIzkY6YpWAz7u11Oe5eW18RxwQZQ+X9lRsDGDyT3PNMg07X5HkdPECSW7LiJhaKTz3yOMitafRrGcYls4WGFXG5sYXpx7ZNW7S3W0t0t7aKKKGMYRFzgCmBkS6Xqj2ghGtTrIJN/mi3XJGPu/TNVYdB1iNNreILl24+Yw9Ppz3981sarqg017VZoyVuJfKDqCQh2k5b0HGPxrnbzx1Ja3k1rJ4f1AtDndtXOT/s4+9+FIDQsdF1C2uUkbW72dABlJIlIb1p8GmaqhkaTVpHBiKoptlwrEfe9/XFZNt48lna2jHh3Ule4VSmU+UE5+Vm/hPy96WPxxdySwxDwxqW54fObjhF27uT69setGgFxNH19l2S+IHIwQWWzUH2NPk0XWGiWNdfnUc5YWqZPpz2qmfHJFm9z/YWosQQEhSMtK3PJ29gBk89qdceNJ4XcNoF6yCXy45F5VuFO48fKvzDk+h9KNBF+10nVIbgPJrM08e9WKNbqOAeRkev9a3Pk/wCeJ/75rltK8aNf6lHY/wBh6lAXztlkiPlnCkn5vw49ciorTx0ZkUvoOoRlgCuUJDE7cLnH3vm6dsGgZPqG3/haOj/uzj+yLzjb/wBNYKveJdHu9SmsbzTNQk028spGZCYt8UqsMFZEyNw9OeK47xlrEz+JTcx6f4gtLnT1e1iubNY9kyu0Zb76MMZCnPsagu9X1mCJ5BqnimTa6ptC2245x82PJ+7z1rO2+h5soSvUjKDabvo0ui8090dh4d8OzWGu6hr2p3a3uoX0aRN5Ft5USImcALkknnqSaq+Gtv8Awsbxd+7yNljxj/pm9c1davrMEqxf2j4uZvNWJ28u2CKWBIO7yeRgdR0zipNJ1t9B1C/vY9N8QazeXxQXMk0aAxiIOAPkRR0yencUJbWQoUZKVOMYNJSbd2nupebd7s9M+T/nif8AvkVBfbDav+5Pb+Eeormtd8bS6XdSW/8Awj2p3O2NXWSKPKPldxGexHSnat4skhtbHOkXUv2yPfiIbihDAbfduc444BrW56Z0l8YVs5iwEKhGzIwAC8dai0cQDSrcRSNeJ5YxOcN5nvmuVuPGE19ZXEDeF72dGhLOhyFZeMpnH3ueR7dasXfiP/hHpV0m38PXUkcUAkC2wL4yCSB6gY5Oe44oAv6y9utnYLNqj6UxfKEBf3jDsc9vas6O3l53eNmKqwIIEWcY6H+dZd94st54oYr7wff3yw5EUiw74y3PQnsQOuMVXGv6S08i/wDCA3KM0Tu4ktsFmUfcHHJ7DtSEdCIobi2ks08WSNPM6hXVk3jg8KM9/wClTS281xFGkPiZkCFi7xrHuI44644wfzrN02/0qOGyvp/Co02WW4eA7rf5oSikhjgZwegPvVPT/EemtLNIfB8tqEIRmaDna45bAH3ecGgDUkhjSWORvGTgI+QrGIg5HAPPNOlgig02ON/FtwvnTb1nHlkuMYKj2zzxVVLnS/7S0y3PhLaupQhp5TaZFuW+6jnHcj8Kjl8QabbzyQf8IhdLHau8dvJ9kIWQYJynHAZgVH1B70AXZ0tri6jkh8YSQiFFRkV48NjGSc9z3+tExtri9k8rxdIiyyfLCnl/Lk42is5NW0uNDO3gsxFWZMC2y6EAkAjbxkjAwT1FV18QWMdxDv8AAFzA/mgCR7UBU5OGyAf7v6igDpJ7X7RKI4fEk0bxII3VPLJ3DuR6/wCFUGtYWuW2eNLlCuNy7oj1+vrzUeoapaafrt7HH4UEjwqknnpDzKXxk5A6DJyevXiqUfiDT5okKeBp3k3jYpteo5+cEjpkAevI4oGdPpUlta3Rhm1wXxc7Y4nMe4Hr25PFaEOo6XMHaKa3cR53kMvy465rkItat4ZUnj8DzxOCVVvs4VyykAquBycscdAQCc1HbeIrGKaUJ4MuInEZDFbbqSCfLPy9SRjuORzRcDsv7U0jbu+1WmPXzE/xpw1HSy4UXFsWIyBvXJH51heF/wCzdcguHk8MwWDRyFWjngGTyeentW0dE0tjuOmWGTkZ8kdM0wLMEttPGJIFSRDwGTBH5ipMJ/zw/wDHRSW8It4lhgjhijXoqLgD8Kf+9z1TH0NAFdwn22P9z/A38I9RU3yf88T/AN8ikaOUyrJuTIBHQ96k/eeqflQBVnxuk2pt+Ve3+1VyoJ1IVnYg9BgD3qegDnPB3/IS1/8A6/z/AOgir3hf/kHz/wDX/d/+lElUPBv/ACEvEH/X+f8A0EVf8L/8g+f/AK/7v/0okrGjsvn+Zpjv97Xp+kTVrlfAH/H94r/7Dsn/AKJhrqq5XwB/x/eK/wDsOyf+iYauXxI8+v8Ax6Xq/wAmZHiXwDrerX+tSReKvKs9U2qbSa0EyRKFwdu5vlbvlcfyqtdfCewUaPJY3kbT6bb/AGdhfW/nxXC5J+ZQykHLHGD6VtRahr2v+IdYstN1KDSbXS5lt+bYTSzOUDbjuOFXnjHJ65qrYeOL2Gw26hpMl/cx6q2lvLYFRHJIMbWAdgRnPIycEHmsnGnfVHkzoZdKTlUg9b6tt7Su7atrXyX3Fe8+GNnfeGJ9LuLi0tbl7lbmO4sLJYFR1BC5XJ3cE9TnmtXSPDXiIXc82veLZNRiktmt1gitEhQBhjceuW/KtXQ9c/tbSLm8h0+4juLeaWCS0d03+YhwV3A7fxzjmsnRPGw1bUrOwh0O+SW480yhpIv9GEb7G8wBsjnGPXNVy000dMaGApyhKN1e1rc2uul111fXuc9B8M9Yg8BXPg+PxTD9jmmDAmwGVTO4r9/OS2059verQ+HWpxroV9beJVh1rRrf7JFcizBjeEAhVMZbqASM55zXRa14ok03X10ddDvbp3gNwksckQQopG8ncwIxnv17Zqlo3j6x1W4gS3029EN3uFpKWjPmkAkAqGLJnHBYAVPJSTt/mYfVMshNU9bq0VrLSzurejas/NdzHb4Z3SeGNW06HxBnUNauPN1G7ktQRIvPyKgYbeTnOTTYPhzrUN74cvo/E1v9p0SEwIxsOHjJ4GN/B2kjP41oaX48vrjTdIuJ/C96ZtVMi26wzQlWZcnGS4xwDycdKunxzbqpun0i/XTI7kWs19mMxxy7gpG0NuIDHBYDFHLS/q/qRGhlckpK6sl/Ov71/vd2/PV6mp4t0nUNWsYk0vW7jSLqGUSLLGoZXx/C6n7y+1c74b8B3+lX+ta1L4g83WdThMQnitFjihPZvLyQSCB1/rWgnjNW8gHRr1TJqUmmsDJH8ky9M/NyDzgj05xVYeP4gIVl0O/ilM88U8RkiL24hAaR3Ab7oBzxnPGOozT9m3dnVWngKlRVZt3W3xW7bbX19fuOi8N2epWOiw2usap/al4m7zLryRHvyxI+UcDAIH4VyPhT4ZWeg+OrvxJHeebC7SPa2nlYFuz/AHjnJzxkdBxWp4f8cWesXlvBHp15At2jPaSO0bCQAZ5CsTGSOm4CumsJpp7OKa4tXtJWXLQuysyH0JUkH8DVJQnbyNoUsHi1Tkve5Nnrpa3V79HrvucR4k+HNvqPiyXxFaTWXnXEQjnt7+z+0RMQAAygMpU8DvVPxF8NLrU/Clt4ftdW0+wt1nNxcCDTAiyydAQob5cDjvmvSaKHRg76bhPJ8HPnvD4r31a3369ThfFvgnWPEPgiy8Nza/bxGIj7RMtjxKFPyAKG+XHHc5qhffD3xDdatoWpN4qthPo0Kxw/8S7g46kjf3GB+Fek0UOlFjqZThakuaSd9F8Uvs7dem/qedxfDvUH8Z6pr19r0M9vqkUltc2y2e0mBhgKG3cEYXnHan6D4D8RaRBZ6XbeNpk0e0m8yOBLJBKVznYXJORkntXoNFHsoijlGFjLmine7fxS66vrs3rbY8w134Uyahc660esW2zVpRMZLmwE08BBztSTcML26dMVavfh5q1xZ+GmHiSJNQ0DKw3H2EFGTACgpu6gKBnPNei0UvYw7E/2Lg7yfLvvq+/N376nnj/D/VZvHk3ia78QwSpPEbaa3FltLQFdpTdu4OO+KpJ8Kbo6ZF4dm8USyeHIrn7QtoLVRKec7TJnpye1eoUUexh2G8lwbveL1bb1lre1767Oy02PPrrwDq03jxvEw8QQLH5LWy2/2LkQEEbN27rz97Fanww8J33g7R5dKuNWjv7bzC8IW28soT97J3HOeK62imqUU7o1pZZhqVX20E+bV7vra/XyR5xffDW+W714aN4mbT7DXAxurZrUSHcQc4YnIHJ98HGe9QH4VyzeHNJ0691uGe50eZmspDZDyvLbBMciFvm5Gc5FenUUvYw7GLyXBNu8N/N23vtey1106nCWvgOW30zVYoZ9FtLy9iEUc1rpKqsa5BIKszbwcdCab4L+HreHvEi6wNRgRRAYmtrK3aCOYn+N1LsM/QAe1d7RT9lC6djRZVhVKM1HWO2r9e5yPjTwbLrWuab4g0vVn0vVtPVkilMIlRlOcgqSPU/nWfqnw9vdc8PXNh4g8T3N9eSXK3MFwsCxrbuoIAVB1GD0J/Ku+oodOLuVUyzDVJSlKPxbq7s9LXte17ddzhdL8D6rH4ik8S6t4kF/rEdm1rZyLaCOOHIIDFAfm5JOMjrWCvwm1M+G9U0WbxNA8d/dpeFhY42yA5J+/wAg+navWKKTowZlPJsHNWlF9ftS+1o7663PPW8Aa1BrMev6Z4pW01h7UW95KbFXimA4BCFvlOAvc9Kl1X4e3WoaXpTT+JrqTWtMuGng1CSFSMkglSnHy8DHOa72in7KJX9k4Wzjyuz/AL0vJ333ur33uefW3w/1KMa5qEviMT67rEIt5btrQCNIuAVWMN3AAznjApPD3w4ksvAeo+D9S1hLuyusGJ4bbynibduyTk7vmC9fTFehUUeyh2COUYRPm5ejW71Ut766363PLbr4Z+I7g6JJJ4zjkk0UgWe7ThtVRjbkBvmPA6+lP1r4VTahca3J/bNq/wDaxV3kubASzQsO0b7htX2x0wK9Popewh2M3keCaacW7/3pdrd+2h5dqHw18RXllodrJ4ttQuiENakab0K42k/Pzwoq1/wrKabU/ET3muLJYa9lriCO22urg7kYOWPRucY5r0eij2MB/wBi4O93Fv1lJ9Ld+2hxHh3wj4k0+fTobzxlJc6bp67I7aOySMyKBgK7ZOQBWRa/CeGxa5gsrjSpbSaYyL9v0wTzRA9VDbwCPqDXp1FP2MCnlGEkkpRbttdt+XV+R574r+HMmtXu9bvS0tUtEtreGXTstBtGNyOjqw9hkgelauk+Gde0t9EgtvFc76fYReXdQTW6u10ck53k5XqABzwK62ij2Ub3NI5ZhoVHUimpPrd9799vL5bBRRRWh3hRRRQAUUUUAFFFFABRRRQAUUUUAFcr8JP+Sb6H/wBew/ma6quV+En/ACTfQ/8Ar2H8zUP4l/XY45/73D/DL84HVUUUVZ2GTrX/ACGND/6+5P8A0nlqa41C20+3knumZUM5QYGck1DrX/IY0P8A6+5P/SeWryQxTRyJNEki+aTtdQRmkupjS+Kfr+iMuDxb4dmm8mPU4i2ccggZ44z+NaenX1rqFv8AaLOYTRbiu4DjIODTjZ2ZJJtYCT1Pljmg2dqVC/Z4wB0AXApmxPRVf7Daf8+8f5VBfaXb3FpJDH/o7uMCVB8y+4oAv0Vzi+G7rY6HWpSDgIRbpkfX1NOfw3MxXGrzDb1AhT5h78ZpAdDRXPt4bdowv9qTK4BG8RJz74IxTT4ZYyF/7Vn6YA8pMD9KYG9czR21tLcSkiONC7YGeAMms7T9f029nS3jkkSdwCsckZBwRke3SqkPhyaHlNXn3Z+95MYOPTgdK1LGyaGBo7mc3bMfvugBx6cUAWzScVU/srTv+fKH/vmkOk6b/wA+UP8A3zQBcOPUVh+KdBOtNbMt79nMG7HU8nHPBHTH61of2Tpv/PlB/wB80o0nTB/y4wf98UAckvgm+W3jhXXo18uRnDiA7jn1O/8AWlj8ETwyQtBrEcflxGM/I7bif4uX4PuK63+ytN/58YP++BR/Zenf8+UH/fApWFY5eXwhcy24jfVLQOsbxq6WxUgMBzw/Xj9TTrDwhfWt9DfLq8TTRKFH7hgpGCMY3+9dP/Zenf8APlB/3wKsxRxxRiONAiDoAMAU7DOStPC2sQaja3r67DO9tH5aK9qcFck8/P1561UfwLqDzLMddTcshcD7Mdp5J5G/k89a7qiiwHBazoN/ZWdtNf8AiSYrATFCYoCMb85yA/zccZNZWoR2GrXsjN4naEyKqfLZOu0qoHXPTnkdK9RZVYYZQR7ik8tP7i/lQI4210o6xpdvt1iCRLdZIUm+ylCcjBP3vfINQnwTJs2L4ilRMMFVc4AYYb+LnPv07V2zwwvjfDG2OmVBpv2W1/59of8AvgUDOJk8DySSs7eJJcMGUgjJ2kYxndnAq1eeFJ7hWjGvCKBlH7pI+AQu3Od2enaus+y2v/PtD/3wKy9W0BbyYzW99NZNsCgRKpX64IpCsYA8GS7cHxGxyoViYweOOnPyngcjmtvwtoy6GJ1OpvdLIqKBI3CbQRxknrnNNHhnD7v7XvTxjBEf4n7v+c06Pw3skDf2pduA2drqhyPTp0oA2/Nj/wCeif8AfQoM0QBPmLwM9awpvDEcskjNql+Ff+FSgA69ML7/AKUq+G2WQOutagpGMY2D/wBlpjNqC4imhSUNtDjcA3Bx9Kd5sf8Az0T/AL6rIGgsZ1mk1S8lIbJD7SD7dOlan2W1/wCfeH/vgUAP82L/AJ6J/wB9Cjzov+eqf99CmfZLX/n2h/79ij7Haf8APrB/37FAD/Oh/wCeqf8AfQo86H/nrH/30Kj+x2f/AD6wf9+xR9is/wDn0g/79igB/nw/89o/++hTkkjc4SRWPsc1F9is/wDn0t/+/Yp8VvbwsWigijJ7qgFAElFFFADJ/wDVH8P50+ors7YGI9R/MVLQBzng4Y1PxB/1/n/0EVe8L/8AIPn/AOv+7/8ASiSqPg7/AJCfiD/r/P8A6CKveF/+QfP/ANf93/6USVjR2Xz/ADNMd/va9P0iatcr4A/4/vFf/Ydk/wDRMNdVXK+AP+P7xX/2HZP/AETDVy+JHn1/49L1f5M0tW8MaHql6b27s2F0U2NNBPJC7r6MY2BYexzTJ/Cfh+aysrL+zxFbWMnmW8cErxKj/wB75CMn3Oe/rTdPs/Esfi6+vLzVrabRJIwLW0WHDxtxklsfXuevat2hJPoOFCjU5pSpJNtp3S11366Pcoafpmm6S15Pax/Z/tUpuLgtKxUuerYY4X8MVmeD9GhsrvVNXe6sry+1KcNNNaxhECqoCoBkn3JJ5Jra1I266fcG6hM0AjPmRiIyblxyNoBLfTFeVeE9W1vRvAdlovh7w3d/2sY7h5vPsJYUjcZKtllCsxGABnsBUyai1ocuKrUcPWgpR0SbVt76LRLdu7/E9IufDuk3Gux65NbytfxrtST7RIAF9Ngbbj1GOe9Q6f4U0GwvUu7SxMTxsWjXz5DHGT1KRlti9T0A61xdvq/i3+zNTMN1qkwForRyz6Y5ljnLqMKvkpuGCcja2OuTjB6P4d3utXel6g2pfbpZY7grbveRCLzF2Dp+7Q43Z5KA898UKUW9iKOJwtaqkqWru72W/f1039C0vgnw2sltIllOptZDJbhb2YCJicnaN+B9OnappPCXh2TUjqDaapmMwnK+Y/lGQfxmPOwt74zXH6XqPjCUJL9s1d9WWGdrjTrjSwlqJQp2Ks20fLnGPmbPtzTrPVPEbK+2+8QTQ/YJHvZJ9KEb2s4xsEIEfz5O4EYcYGc1KlD+UxjisJZfuPwj/n069V1sjqrrwX4bub9r6bT3+0NcC53LcyqBL/fADAA+pA571oJoekpq9zqy2MX226iEM8pGS6DsR09O3OBnpXn+nav42hsInRtS1C8vNGaVUudP8tYbtSMpwi443YDH5iBg81KuoeKBZXc+l6lr1+oihDreaOIpISX/AHrx/KvmMF6Lgj3bpQpx7DhjcKvejR132j29dXbte19dzsdM8K6DptwtxZ2bxugZYwbiRkiB6hFLFU/4CBWlaw22m2CQIxjt4VwGllZyB7sxJP1JrzfUtW8URaNqkmn3uvTQxPB/Z9zLpWLiWQ58yNo/KGYwMHdtXnjJqTXZNabzbG71DXrjTZrESWjppCTNdSNndHMvlfIB8oCkL1OWyKaqRWyKjmFCkn7Olb/wFLW67+W/p3R6XG6SIHjZXVhkMpyCKWvG5dS8W2Pg/Q7TQ7fV7OS30wbl+wsRJMpIMZUwsQeAckqpB4Namoat4ovL2+k0++122VdHW6hh/srCG6AJaIF4s46cZySeDxij2y7DjnVNr4HfTt1V9Ltbf5HqFFeb6pq3iS6upj9s1zSxJBA2nLaaR5ySlkHmeaGUlWDbhtYpgAHmmXGreNU1+4RzeRyJeBLa2WyZ7aW3yPmZ1iPJGST5i4PG3jBftV2NZZtTT+B726efn5ad9LHpdMaWNZViaRBIwJVSwyQOuBXn+hap4ml8em3uZNVm09rm4BQ2PlQxxrkJktGO/QrI2eDgZqn8U7vxJFr8Mmk2l432GNJ7cpaecsjkkMFKxMVIXgguuQeKHVXLewTzWEaEqyi9Ha39f1fQ9PormPGWoauugWV1pCXcSTTRm7khtt9xDCRlmWNhksOOCCRzxXPNqHiOO2hxqevS6ZJeyebff2QFu4owi7FEWzJBbdl9mfYDmm6iTNa2YQpT5eVvbt19Xt3eyPSKZ50Pn+R5sfm43bNw3Y9cV5ydU8XfYrD7dJq1tpz3M6ve2+nh7toxjyS8W1tm75s4TsOFzVEw6tdeI9HmF1rEeof2bdLNqQ0gRPIS+6JGyhRflXvz9C1J1fIwlmy05YPpvZb2218/TR6nq9FeW3WveMJ4dLllGqWNu+nRs8lvp7GR7vGJFdfKcqAeg2qD/eq/bXviS78UaXZ3epaxZJPYq92sGmjyUuBtwodoyFDLuJyTg8ZFHtV2Kjm1OTsovp26+rPQ6KKK1PVCiiigAooooAKKKKACiiigAooooAKKKKACiiigAooooAKKKKACiiigAooooAKKKKACiiigAooooAKKKKACuV+En/JN9D/69h/M11Vcr8JP+Sb6H/17D+ZqH8S/rscc/wDe4f4ZfnA6qiiirOwwtYVV1bRMcf6VJz/27y1o2zuqY6l5W5PaqesRxrrGh7VA/wBLk/8AREtWsDeuVJ/ftwPoamK1ZjS+Kfr+iLf731T8jR++9U/I1Gdv/PBz+Fc/c6RrbSSNa61NAHkLYMCvhSSQBk8YBA49Ko2Ok/ff3o/yNH73+8n5Gua/svxB9hMP9tSGbzg3m/Y48+Xj7mM/jmku9J11yptdYnhO1Q+62jcHA5IyeMnmgDpf3v8Aej/I0fvf70f5Gudj03XhdRTPqjtGsgLxC1jAZQORnORnrmkttL1yO9kmk1SWWFlYCI28eFYjg5z29KAOjPm/3o/yNNPn/wDPSH8j/jXJxaF4jSYOdeuWAIO028eO+e/PX9K2dJttQtvNN8z3jOQV+RECD0HNAGl/pP8Az0h/75P+NIftX/PWD/vg/wCNNyf+fF/zX/GoLEk24zZufmbqV9T70AWf9K/562//AHwf8aD9p/56wf8AfB/xpAo/58z/AOO/40uxT/y64/KgCnrF5fWOnyXUUK3bJj91EhLHJx69utZB8UXw+X+wtTdgBnZakqc+hLDNamtafNfWyR2zvaMr7iy9xgjHBHrn8KzYdD1xJ1kbX5nUOMqbdMFc9OvX3pAVW8Y3pBaHw7q8qqxRiLMjByB/e5/+tVvTPEl/eXQtm0PUrZu7zW22McH+Ldz0qdtH1Np7l31W4KShhGixovlAkEYOeSMEfjUX9j65lwNcn2sRjNvHlR6DnrQBHYeKLy5u4bWTQdVt2kcRtI9p+7Q4zktu6ds01PFd6Znjbw9q4AkKK32bhsd/vcCrEui6s9g1t/bNwJDKXE3lJuC9l60kuh6jItsW1e6EsSlXZY0Akyc5I6dOKAIJfFl2hj/4pvWW3tt+W3HAweT83tUtt4qmmtLq4Og6xEYIVlEb2wDy5/hUbuWHcVuwwqkSK9vvcKAzFVBY+tP8uP8A59F/JaYGFH4lnksZblNE1TfGyjyWgCu2QTkZbBxjn6ioD4su9xVfDesFv+uKgfnuro/Lj/581/75WobOKPy3zaqf3jdVX1oA58eLr5ll2eGNZ3R8YaFV3cZ4+bmpL7xTfW19Hbr4e1OeNlQmWKIFVLY469s8/StiW802GbyZFgSTO0qdowcA8/mPzqy0cSgt9jXgZ+6tAGHJ4ivkvbu1/sO+YwRSSJIEHly7TwobPU9qrnxZf+ckX/CM6udyB93lLtHXgnd146V0X7jyfONogTbuyQvAxmoLe8064mMMKQSSAZ2jbnGM/wAiKAMGLxdqbyEnwvqqQ8ruaNd27JH3c9MDOaWLxdqDoGPhfV1B6AxrnPPX5vb9a6Sbyooy7Wa4GOgWm3T2trbvcXFvFFEgyzMBgUAJpl3Nd2aXEsZtWbOYpQNy898GrO5v+e0f5f8A16q2lzY3TMtukEpX7wXbkc46emQazdT0W4m1JLq31Ca1DMMRrGrLwuMc8Y79OtAG5ub/AJ7R/l/9ejc//PWP8v8A69crfaTPbQkXvie7iErBYyUiXBHJA45zipNM0eWa3uHh8QXlzHLF5anCZiYnORx156H1oA6bL/8APVPyoPmdpox+H/165t9A1KWR1HiHUVwV34SPkeg44qc6Lqf2SCEa5e743LNL5ce6QHop4xgUAbn73/nun/fP/wBekxN/z8J/3x/9esBfD2orEIxr2pEjv8n+FDeH9RMxca9qIXduCgR/4UAb+Jf+flP++P8A69AE3/P0n/fA/wAax9N0a/tL8XEur311ECx8iUR7Tn3AzxWzj/p3H6UAIRL/AM/K/wDfA/xoxJ/z8r/3yKdj/p3H6VnQ61pM14LSOWFpiSoUeo60AWbt3UBGlV1bngYxgirtUb1Rlf3YTjqMeoq9QBzng4n+0/EHtfn/ANBFXvC//IPn/wCv+7/9KJKoeDf+Qn4g/wCv8/8AoIq/4X/5B8//AF/3f/pRJWNHZfP8zTHf72vT9ImrXK+AP+P7xX/2HZP/AETDXVVyvgD/AI/vFf8A2HZP/RMNXL4kefX/AI9L1f5M6gSRtI0YkUuoyyg8gfSnViWHhbR7HxVe+JbeKUajeRiOZjKSpAx0XoPuituqV+p0U3UafOravZ306dER3Mvk28k3lyS7FLbIxlmwOgHc1y+nePNOvorWeLStaS1uphDHcPagR7i23k7uBnPNdRc+d9nk+zrG020+WJCQpbHGSMkCvO/Cfg3xDoMdusNl4bE/mH7Td+ZK0ksTOWZNpTHI4zntUTck1Y4sZVxEKsFSXu630v2t+vb1PQorq2lYLFcQyMRkBXBJHrWfqXiCwsNUsdOl815LyUwo0YDLG+M4c5+XIBx9DXG6D4D1HTF0+eK30S1vbfUZ5pZbYsC0EqOCgbYDlSwwOnyjpUNp4C1uzl0doLbw20mmXHmNdYkSe8BBBMh2nBOcnlsn0qeedtjnljMY4K1Kz089NPL1+7zR6Ql5aP8AcuoG+UtxIDwOp+lQ3epW1varcqTcI0ixr5JDEknHr271wFn8PbwaTfwS2ug21zLffa4jCjMkibtxt5PlUiPgcD647F974F1aawvjbwaDazXV1bTR2kW9ba38k5Lqdud7dCQo49e75522KeMxnLf2PTv6+Xp9/kd9aahY3dzc21tdRSzWrhJ0VsmNsA4P4EVHBqttLrM2lbZFnijEmWA2uD6EHqO4ODyKy/Degy6X4j1vUGt9PWLUpUnV4gRKG2KGVvlGV3AtnPJY8VzMPgbXIfG0HiBLjTXMd9JM77jG0kT5G3aqYBAP947iMmm5S00NamJxMYwap3fM0/S9r/dqeiT3EEG3zpo4t3TewGfzqG3voZri6iVXUW23dI2NjZGeDnt36Vx/xH8H6h4k1GK5s10zEdq0CvdEkqWbJO0oyMOB2B9xWdrfhLVYoNeuWWwNtcNazrDbRSObgwYBSSNRyr85AJI96TnJPYitjMTCckqV4rr30b7d7Hof26y27vtlvjGc+aOmcZ/OpI54ZN/lzRvs4bawO36+leS6T4Zutc/4SiaDw/pNiL2zitbUvaSQQg5JcqHQPxwc7FBIHpmta4+H+oSWVzZ2b6ZpkN3ptvBOLbcAZ4nZiSNo3K4OCTz9aSqSfQzp5hiakeaNK61677pbrrZfJnoQu7UxecLmEx7tu/zBjPpn1pRc25iaYTxGNThn3jAPua82uPh/qs2i6rarb6FDJfRJEsKs3kxlSf3vEYG8ZwMLn/arp77TbXTvh7eWU2k2iZtHEttZW5kR5CMAhQuWOcc4z3qlOXVG9LF15Xc6fKkr/n5fP5nRxXFvK5SKeJ2UZKq4JApi3loyO63UBVPvsJBhfr6V5t4J8KX1xp2jXqWul6SbS0ZDLFayJczuYym2ZXUcAnJBLBiOMCotK+HmvWDXx2aHcLe6e1pNFLIxRn3AiTAiA/DHHY1PtJaaGEcwxUoxkqOj8/JW6d9PxR6jHPBIGMc0bhPvbWB2/WqtlrGl3tqt1a6hbSwuGKuJBggHBP6VneCNBXRPDUGm3Fjp0U4jEdwbVcrPgY3MSAWJHXPrXIQfD3UIbfQ7U6Z4ami0y4keRn3A3CNkAMPL9DnByMqKpylZaG9TE4mMYSjTvdarXR3Xl2b6dD0lbq2aURLcRGQjcEDjOMZzikjurWRlWO5hdmztCuCTjrivOr7wFrX/AAl0et2MmlAQXqzw5zF+5C7fKKrHxgcbsnPcU/T/AAJqlpMt7DZ6Bb3sesm/jeIuP3LAgxZ2AgDPQcH2pc8uxmsbiuZp0evfp329TutR1fTrCyury5u4ljtUZ5sMCVC9ePWodE17T9W0tNQhd4I26pcDy3XnAyD69vWvPYfhvrEdrqMKx6Cv2qzlgVSGfLu4bfvKb124yAS3IHSrureBNWuLK4t7K28PwC+0qGzuUKtsjkjZiJEAT5vvDk4Ix3pc8+xksbjm+b2OltvPXr9333PRGubdZVia4iWRsbVLgE56YFKLiDzWh86PzFGWTcMgepFeeXHgfWrnxJbas40aGRZLV5JQWlYeUqg7VdODkcFSnQZB5yaL8P8AULHVraSaawnigu2uDeci5nUkkq+FycgkHLkEfw+j55X2NljcU5W9jpe179Pu/wCB0PQVu7Vtu25hO4Flw45A6kUsNzbzNthuIpDjdhXB49eK880/wTrmn32mtDB4flttOnujFv3q8kU2/wCQ4QhQN/3RkGt34c+GZPDtjOl3YaRDdPNIwmsgSWR3LBCSoOFyAB0wBTjKTeqLoYrEVJqM6XKuv3Ly73Xy8zp/Ph8/yPOj83Gdm4bseuKgstSsL37R9ku4ZhbSGOYo2QjDqDXBjwBqSa3LcC4sZ0kv/tgvZMi6Qbt2wELnjoMOBj+Hsej8JeHf7Gm1uOS20/7Nf3jzxmJMMyP1SQYxgZIHJ6npQpSb2HRxOJnNKVPlWvX7jdF7Zts23cB3nC4kHzH0HrVeDVrWbU7uxQPm0RWmlOBGCeduc8kDk8YHrXJ2Xw+t4dcd2+xrpNuZZtNhjhAkt5pcbmzjGFIyvpn2FUfD3gHU9LntzIukTi1jlXzPmV73cpGJgE6HOTuaT6UuafYyeKxnNFOlpfXX/gerXkujZ3l3qlpb25mWQXGCo2QsrMdxwDjP4/QGsyfxdpces3ekxx3dxcWgXzTFFuQMcfJuzjdg5x9fSuWg8A38PgJtFjsPDyakblJPtK7sMqyeYCW2btw5UDoB37U3U/A+tXieIdtl4cSXVZ4po5Nz5iKYzz5fUkZz6k0nOfYyq4vHWTjTs7XfXpLTbe9l8z0aW5t4pBHLcRI5GQrOASPpQLm3aVoRcRGRRlkDjI+orhb3wVfXWrXtxdWeg6gl9cR3DTXfmGe2KhcpGVAJUbePmXryDVW08C63b+NIdeM2mTBLuV5SSUM0Misu0oseAQCO5DEc0+eXY2ljMUpJex0vbfpffbtr+G53tlqum3lj9utb6CS23FPNDjbkHBGfrU7XFupAaeIErvGXHK+v09683/4V3qEemadbxf2Sw0+5ncW7KRDcrIfldwUIEijj7rDHerkHgnUrODSprZdJmurR7lZIZ9/lGGZcGNTgnaP7uApyeBQpz6oUMZi/tUe3X0v92v3eZ3RvLNQGN1AAV3AmQcj1+lTghgCCCD0IrzGx8A6sg8PRX1h4bu4tKMqylt5M0bk4GCnQZJCk4z+demoqoioihVUYAAwAPSqhJvdHVhK9asm6kOXb8tfuenyFoooqzsCiiigAooooAKKKKACiiigAooooAKKKKACiiigArlfhJ/yTfQ/+vYfzNdVXK/CT/km+h/8AXsP5mofxL+uxxz/3uH+GX5wOqoooqzsOI1Xxv4Tk1TR5I9fsWWK5dpCJOFHkyDJ/EgfjUGs/Ejwtp2my3kGqWt9LHNlYIpPmcE4/rmvlgye9Zl9dzQzMsbYHpivGWYVG9kfcrhLC05VHKpLSVun8sWfUSfGzQ/Kup5IdqQwqyIHzJK5x8oHtnk+xqc/GTQXtZri38lwgBWOSXZI/TPGOMZ/HBr5Jm1eeBA0k2ATtHGai/t59hbzTxjqD3q/rtX+VGT4ewEXZ1Zfcj61n+NOiRiUiDf5TFdqyAlzzgr6rx14xkVOnxh0KbT4LqExh5LkwPDM+x4x/fPX5a+Q116RnKLIQQCTx2FP/AOEgbO0zYOAfun6U/rtb+VErIcv/AOfsvwPqyH44aGY4mntZomkm8sqBu2JjO847ZwKRPjfo7hG+xSoN22QOeV+UHjHUc4zXyt/b0qzeUZDu3belKNflPSRsZIzs44//AF0fXa3ZC/sHAf8AP2X4H1evxn0cWyySwqkrIrCIPk854J6AjAz9aii+NujyID9lKvt3NuYgcZyoOOTxx2OetfLp1S6z9/P4UHVLvOAw/Kp+vVeyLfDuC/5+S+5H0+3xy0ZSc6bd/LndwDx82CPXoOOozVjQ/jBoU22K4K2aNJIAzktjGSCQBxnoK+Wl1S7/AL/6Uf2reZHzij69V7IX+r2C/nl9yPqpfjBoj3VlEkqeXPB5s0jAjyG/uEdzW4vxE8Ksob/hJLIZGceW3FfHg1a7x98Ui6peHnfQ8dV7IceHsF1nL8D7Dl+InhhYmdfElkxA4HltTG+Ifh0RGQeJtPOBnHkvXyCNUuyBlsilGoXO3rS+vVuyH/q/gf5pfh/kfVHiH4vaBpdzBFBcHUI5ELNLBGcRncAAQeec9fao4/jN4XeVEE95hn2lvsvCjI+Y8+/TrXy9/al0kbOznABNUrDxT9qkCJLIu6PzAWx938KpY2s1sjOeRYCMknUlr6H2TL8RPDClAniOzO5sEmJuOKT/AIWL4ZWVFPiSyYNnOIW44r40HipZLOW48yUrEQCu35jnoQPQ0o8TDcTHK8hyoXYoJYt0A/Kj65X/AJUH9jZZ/wA/Jfh/kfWOpfGDQrPUpLdJTc28ZUGWNDufKkllXHIGMHkc1c0n4s+F7+6mi/tBreONQVkmgKhzk8AfhXyKviWYzCFmmSUyKhRgMgsOD9OKZN4qkiYqWmLea0XAHUDJ6/Wj65X/AJUS8ly5aupK3yPs4fEbwp312H/v2ajX4ieE4o3265ETkt/qz1PPpXx4/iG5isVumMu1iqhRjJLHA9qgm8VSwg+Z9oEiyCMxkLkEjI9sYoWMrvoinkuWx3nL8P8AI+qNL+KPh/Uob6bWrGCBoEPksy7/ALTjnAUjK9B1qSP4zaIy3Cz212u3iIxpuEgx+GK+W18Q3H2B7wtMFUElQAWOPTFQp4qd7Ka6MsiiIhSp25JPQDHehYyv2QpZJly/5eS/D/I+r4/jD4bSNYzFfkLtQ/uB9M9eRTU+J/g231S4YQyJJEkhS5S3yJBwcA9ct6e1fKJ8V7YbaZp5Qk5K52j5COu70xSDxTM20QtPI7bjtAXgKcFiTxin9cr9kT/Y2Xf8/JfgfV03xi8NzQYaLUQrEf8ALAZ7H1plz8ZNAbzIjZXsq/LjdCNr569+1fMFprV1c26zRzMFPY4yPyqY6le9fOOPwqfr1bsjVZBgWrqcvwPpy0+K3hGC4j+z2lzCHZYmlW1C7V65POcDJqSP4veHZtVFq/2uOJZCFuDD8hwDye+PSvl9tQvsf69vypJdTvY4ncyswUE4AGTS+vVuyH/q/gv5pfh/kfTVz8YfDUweK4sb2aL5QAYFbdnr37UQfF/w5byukNhcxxMQ5ZIQNzHGcj1/wr5Zk8Q3aHBjud2BwEBNEfiS5aTy9t0D1z5fFV9cr9kZPJcv/nl+H+R9WN8XfDwh+0It4XeQK0WwBlG3hvT2pj/GLw+pkxBqTbCQCEHze45r5X/4SGfdhnnBPQGPrxmnR69PJIsavOHPrHwBz/hS+uV+yK/sTL39uX4f5H1IPjFoYRvMt9Q3B8KFUHK5+8fT6Uq/GLQT/wAsdRz3IQY/nXy1Hr88hYK8+QCeYyMgU469OUDK0xG/byuMH8aPrtfsg/sTL/55fh/kfUE3xi0VRtitdRZ8ZG4AL+eau6T8V/Dt5OY7iW7slCk7pUzkg4xxmvlBdfuHlCZuAcHrGe1Oj8QTMT81xkAnHlnkUfXK/ZAsky/+eX4f5H2CPiN4Rz/yG2P/AGxb/CmP8QPBDFS+oRMQcjNqTg+vSvkM+IJ9m5DO3z7T8hHNOGvzYJDXDc4/1Zo+uV+yK/sXLf5pfev8j67uviN4QZNx1Ukj/pi3qParB+Jfg/8A6Cbf9+W/wr5K0zUri7aJt7hGPRgQetdICccn6VnLMa0eiOmjwzgqq5oyl+H+R9KfDq+t9Sl1u+tJPMglvtyNjGRtFbHhf/kHz/8AX/d/+lElcX+z/n/hGbzP/PyP/QRXaeF/+QfP/wBf93/6USV6WFk5U4t+Z8bm9NUsxcFsk1/6Satcr4A/4/vFf/Ydk/8ARMNdVXDeEdb0XTdV8VQajq+n2cp1uRwk9ykbFfJh5wT04P5VtJ2aPHxU4wrUnJ2V3+TNzT/E9re+Lr7w2ljfxz2cYkeeSHELg44Vvx/nW7WN/wAJX4X/AOhk0b/wOj/+Ko/4Svwv/wBDJo3/AIHR/wDxVCkurLp4inFPnqJ6vstO2/Q1rhZGgkWGQRyFSEcru2nHBx3+lcD4Z8aamND0aTU9PutVvdWaYQtZxxxqChPyEM4xwpOenNdLP4m8KTQSQv4l0jbIpVtuoRqcEY4IbIPuK5+xs/hpZPYNba5YJ/Z8hktR/bbERsTk8GTBz6H39amTu9GcmKqylUjKjVSXX3vNdLNbX+8L3xhqV/f+Hl0W1e1tL5Zp7mW4jR9iwsFdCA4IxzkjPbGea0bXxtBO1m39janFb6iD/Z08gjC3TbSyqPnypYDI3gZqhaW/w2tb23vINc09Jbd5GiH9tkou85cbTJjBPUYwaW1g+GttOJoNY0tGVXWIf2vlYN33vKXzMRnk8qAalOXdHNCeJT5nVjrb7XkttP8AF+GpMvj5DoDa7/wjerixWRY9+Ycli5Q4XzMnDce+eM1IvjqJbp4LrQdVtfJu4rS5eTyisDy7dhOHO4HcPu5x3qkLT4ajQzov9uWH2AzCbyv7cb749/MzjJzjOM89amu0+HN2btp9c05jeGJp8ayRuaIAI3EnDDaPmHJxyaLy7oftcXZfvo3suq31v9na9vlfrYtP480xPFqeHGtrjznnNusyvEyFwCcEBtw6Y5HHfFVdO8Y318LB59KutPSfWJLDd+6kVthcbT8+V5U5IB5XuDmmS2/w2kvVvG1vThKtx9qXbrRVVm7uFEmAx7nHPOc0ssPw4kmWU67YKVvDeqE1oqqzE5LhRJgck8Djk+tF5d0HtMU271Y2v36ab6dNfvL0XjazkkhmGm6gNNnuvskOoEJ5TyltoGN28AsNoYrjNN0zxtDeahBaS6LqVost7JY+dL5RRZ0BJX5XJP3TyBj3qrGnw3j1AXyatpAkExnWP+1B5Kynq4i37A3JOQM55pkFv8N4Yljj1ywwt39tUtrZYibn58mTPOTnse9O8u6KVbE3X72H3ry8vXzXdmp4v8YWvhu7gtriwu7hpomlDxmNEAXtudlBb2HNQ3PjaC2ivHm0jUF+x3MEEwzGSomAKv8Af5XkA9+elQ67J8PtbuBPqOvabI/leSdmseWGTOdpCOARn1qrqVn8MtQleS51bSvnWNWWPV/LQ+WMIdqyAZUAAHGRQ3K7s0VWrYnnk6dWFumq7PfR9bfibeneJZL3xFd6Kmh6gj2cgW4nZovLRWXcjcPkhsdACR3Aqte65d6Z4s1KC8njl06HS1vUQKqMh3lSN7MAemecdag0ifwDpWpXGpWfiKwFzcACZ5NZMgfHTIaQjI7HtUeof8K71DULm/vNb0uaa5g+zy7tX+Ro/wC7t37RzyMDg89aLu25Tq1XTX7yPNdv4tLa22WvS91uaXgrxdY+KVvPskE8EloyrIkpRvvDIIKMR2NZkvjqa1XWbi78P332XTb9bTfC8bM2QPmwXB6kcD+8PfEuizeANHvpr6x8QaeLidFSV5dZ80uB0zvkOSPXriq+pRfDjUGuzc63p2LyVJrhY9ZMau6jAbCyAZ/ngHsKLyturkSq4h0Yr2sedXvqrPe3T0uSa38Q7PRJYYtU0i+tpHUNJGZYGaJS2ASBIT78VNqvjiHTtQ1C1l0PU3j09Y5bidPKMaxP0fl8nvxjPHSqupwfDfUi32zW9Ok3wJBJjWSvmov3d+JBvIycFsn3pDb/AA3Zr1pNc0+Q31uLa58zWi2+MYwOZOMY6jnr6mleXdESq4u7tWhbpqr7PfTvb8S/c+NbaLxK+hJpV9JOsoiDbokDsV3fKrOGK4/iAxWT4L8Y6zeLbnV9NmkbUzcPYLEkaBRFnMZPmHJ4GCQOc/WpTa/DU3S3T65YSSq/mAvrbMA+Mb8GTG7H8XXvSR2nw0jsbezTWtPWK2laWHGttujLDDAN5mcHuM4PpReV73Jc8U6nM60bK+nN5rf3e1/nZk958RdPt9O069/srUGW+heZQTEgQK20qWZwpbI6Ak1YPjCG1utWN5BeAWz20cFsIkLu0y/IqEMdxY+u3FZg0z4Xi1S1XWbBYEQxrGuuMF2E7iuBJ93J6dKsGH4aNJeM2raQwvERJkbVQUwmNm1d+FK4GCuCO1F590NVcXu6sPv/ALrXbvZlq98dQ2NteteaHqcN1Y+U1xanyi6xyHasgIfawzxgEnPatfw7rqavPfWzWN1Y3NlIqTQ3Gwn5l3KQVYjBHvXNy2vw1lsJ7KTWtOeO4dXndtaJllK/dDSeZuIHYE4HpWjp2oeBtP1C41C18QaWtxcoiTO2qh94QYUkFyM479TVJu+rN6NesqidSrFx9V5+S1+Ht18jqqKxv+Er8L/9DJo3/gdH/wDFUf8ACV+F/wDoZNG/8Do//iqvmXc9H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5X4Sf8k30P/r2H8zWj/wlfhf/AKGTRv8AwOj/APiqzvhH/wAk20P/AK9h/M0rpyVv62Of2sKmLhyNP3ZbesDqqKKKs7z4dNvNgkRt/wB8msy+066knYpE2Poa+zta0jSrzxdpNveabZ3EP2G7fy5IVZdwe3AOCMZwT+ZrJ8ReFPDGZlbQbZE3ptNrbRqwP1x0rzllaik3P8P+CfX1uKpycrQspO/fol5dj4//ALIvMf6lj+Bo/si9Ix5J+m3/AOtX1I/h7wi2m/ZTpeoFxIrbzpiBxgYK52++T9K1LCx8IadYxwS+GWvGAyrSaSm8r7nHNP6hH+f8P+Cc3+scv5F/XzPkj+xr0D/U/wDjp/wo/se+z/qT/wB8n/Cvsyy0/wAHXc6wx+ErZCc/M+mKqg4zySKvT+DfC9zDhdB02IMpGUtIwRkfSj+z4/z/AIf8EX+sUv5F/XzPiYaPfY/1Bz9D/hS/2NfH/lgevof8K+vT8K/DZ6x9c5xFGOvXt+XpUGoeBPDGlLFM+mPd5KqFjt0OPmzk8fhR/Z6/n/D/AIIv9Yp/yL+vmfJX9j6hk/uT+Of8KP7Gv+P3Lfkf8K+tdO8O+FtPkvNvht7t7djFsltkcyZbO5QRjjP5CqWv+FfDtw0OsQaJeRNcRGOOC2s0CwMAfmZCOSc9+BxR9QX8/wCH/BD/AFhl/Kv6+Z8rnRdQ/wCeJ/I/4Uf2LqH/ADxbP0P+FfSdr4S0q4a2VrXUllJKF2sYgeqgZXbjPBP0JrqLv4YaVcWNnbfaFje3zvmSziDTHOQW47dPSj6gv5/w/wCCL/WGX8q/r5nyQui3/wDzxP5H/CgaNf8AaE/kf8K+ro/hRpsaoF1B8gqWJs4Tuxn1HGc1I/ws0orJsuykjoELC1iIGB1AI4PvR/Z6/n/D/gh/rBP+Rf18z5QGi34/5ZHH405dH1DH+pP619Tj4S6UI2UajMGJJDfZosgnr2rUPw60U6gl3shCraG2MQtItrNj/WHj73ej+z1/P+H/AAR/6wz/AJF/XzPkY6NfMpRoSQQQaqL4S2rs+xtgIUALscL6CvqnWvhrpOn2k1+sl5cBCuyGK3jYjjaT93kc7j9KxJvD+mwy7W0PW7qNMZWGxiyeASc7Qcenfg0LAJfbf3f8EiWfOXxU1/XzPnI+FiW3CxCkgA7QRkA5HT3pW8K5aZvsQBlYO+ARlh0Psa+hm8N2arFdDw74haNmZFgFvECwBUkn5cj/APXU82n6Tcanq0//AAhmvIlxCsSQpYRhIyGHzRnHXGST+FH1Ffzv7v8Agi/t3/p2vu/4J83w+ERGrqtq4DMGOWbOR0OetSDwn8qr9lYbGLAhmByepz1r6I1DwnYHTG0+bQdZbF5JMl0kEYYrgDacLkL82QMdRTG8HaTc2l9cSaH4lgkQo4VoY1LkkoCm1TgAHJXHYEin9R/vv7v+CL+3F/z7X3f8E8Ak8NSyWotpIWaIEHBLZyDkc9aYfCYMWw25+/5mdzZ3YxnPWvoWx8IaXJ9tuTo+tWy2YXy0ktUZpNzDJA2/PgMfoBV6x8G6JFYeIbO10PVLkeSPImuLZVaXpkxMRkEY6EDNCwC/nf3f8Ebz2+9Nf18z5w/4Ryb7MbfyWaM5yG3H9TUA8JAEMbQN8wY7gzZIGBnPWvozTfDunaTrMt5N4P1m62kR+U1vHLE4JO51GOAufxwMVQHhXT1WJV8M+JgEleRf3UQwSMjPyncpAxg8Aml9QX87+7/gg89vvTX9fM8GTwtsl3LaKpyW4U4yRg8dORTf+ERCwpEtptVMldoYYz1r6DPgvTtPgBXw7r8k6KknlHy5cLheAxXGcj3PJp2t+GbO91G4vIfDPiC3MpUrDbxRKAAc4UFcAcc5weaf1Ffzv7v+CL+3f+na+7/gngMHh24t4Vigt9kY7BTgVIdEvc/6tz/wE19Q+GPh3osn2DV5Ib6HYzs1leRRnd/Dhxj2zjtmnn4R6F5rOt/fKC6sFATC7TnA+Xoehpf2en9v8P8AglriCSVlBfj/AJny5/Yt7/zzf/vk07+xr4AYjb/vg19UXvwt0W71K6vHuJIVllDxQwRIqRALjAGOeefxp1r8L9Di+1+bPPcfabYwEPHHiMkk70wvytzjNH9nR/n/AA/4JX+sU/5F+P8AmfKy6Lfj/lm5/wCAmkOi3zc+W/8A3ya+o/8AhUvh8xRoby+yjAlgUG4DPyn5enP1qex+Fvh60tLy2SS4dLiNEUyBGaHb3QkZBPej+zo/z/h/wRf6wz/kX4/5nyqdFvifuN/3yaBod/n7jf8AfJr6gi+EPh6NGVby/JKgAkoSuFI4+X3z9ar3fhXwV4OvbO81W6nlVldVinhWRJTgAlgF6jIo/s6P8/4f8EP9YZ/yL8f8z5q/sO+I+43/AHyaP7Evv+ebf98mvp1vEfwuWMSGz0/aU35/s/tx/s+4pR4i+F2y4f7Hp+LcjzP+Jf0yAf7vuKP7Pj/P+H/BF/rDP+Rfj/mfMX9h3+R+7b/vk0o0G+wPkb/vk19SXOrfDe3iSSXT9PCuqsv+gA5DHA/hrpovDvhuSNZE0PTSrAEH7KnQ/hR/Z0f5/wAP+CP/AFhqfyL8f8z44GhX2B+7b/vk07+xLwf8s2/75NfY/wDwjXh3/oBab/4Cp/hR/wAI14d/6Aem/wDgMn+FH9nR/n/D/gh/rFU/kX4/5nx9b6TdxSo7RNgHn5TW0ltJ1Mbj/gJr6fvvDfh4QcaJpoOR/wAuyf4VOPDXh7aP+JHpv/gMn+FTLK4P7b+7/gm1PiivBWUF+P8AmcJ8DNQsLPw9eRXd9bW7/aPuySqp+6OxNd34TZZNLlkjYMj3t0ysDkMDPJgg9xWB4S8P6E+o66r6Pp7Bb7Cg26nA2jgcVs+CUSLRpoo1CRx6heoiqMBVFzIAAOwA7V24eko0lZ7abf8ABPAzHnq4uVaT+Vu6T7vsblQSWdnI5eS1gdz1ZowSanrz/Qx4j8R6z4lYeLr/AE2DT9XeyggtrW2ZQixRNkl42YnLnvXTCnzpu9rHMoKa1O3/ALPsP+fG2/79L/hR/Z9h/wA+Nt/36X/Cuf8A+Eb8Rf8ARQNa/wDAOz/+M0f8I34i/wCiga1/4B2f/wAZp+yh/Mvx/wAh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VhFWNAiKFUcAAYArl/+Eb8Rf8ARQNa/wDAOz/+M0/4V6rfa58PNF1bU5hNeXNsHmkCBdzZIzgcDp2olSSjzJp/f/l5D9nGKurHTUUUVkIxb3/kdtJ/7B95/wCjLak1SGZ5rpotQaw2ASNMqhsADnIPalvf+R20n/sH3n/oy2qLX7iWzsdau4WAkitHdCRkAhcjirntH+urKeyM9b6WGEG48YRKUUZD2yqx46kHnnrQkkYf+0Y/GS+RK7KAcFCe4HPYHj8K8y8Q+L9atHVYGs1BhgYj7KnVlye1Gv8Ai7W7WyR4ZLVWSaHaPsyYUurbiBjvgVlcg9AaO2+1QuvjudMnaI1fKk++SfTv+GKvWtnLqYkW18WTTKtyGfy1Iw2PuAg/d74ryP8A4TjxA17PG0tqVVrgDNrH/ChI7eoqofiN4rt/DupXUN9DFNC8ewrboMZHpii4XPpQD5QDS14J4R+IPiu/WzN1qQfzI3L/ALpRkhCfT1r0H4Q69quvWGqSapc+e8F40cZ2BcLzxxTuFzuqKKO1MYUUlBNAFPVtUsdKiSW/nEKOxVWIJGcZ7dOlVpPEWipaLdtqEXks/lhhnlvSsX4i6leWMujx2soRbi6McoKg7l29Oa8zHi7xA3hi7uDfDzI9rI3kpwcHnGPak2K57G2padrUE1jp+qbZnTh4gdye4qtLoGqfaY2g8UahFCmR5RVH3AgdSRn1/OvD/BvjvxVdW5abVWYiJmBESDnD+g9hT/FPxA8XWl7bx2+tzRq0sSkBF5BLZ7ewpXC57h/YusE/N4mu+GyMQoPwNT6por6g8Ejape27woV/cvtDHOckV4fp/j3xZNJaB9ZmO60aRvkXk5bB6e1dB4C8W+ItQ8ZadZ3mqSzW8skweMquGA3Y7e1O4XPSB4cmCOg1q+VXxkK2MY9PTPf1p9j4ektbuS4/ti9k3oUCMRtTr0HbrW6KKYznIvC8ioqHXtUIXI4lxkE5P4+9W9J0N7G8W4bVb26IDAiZgd2fX6dq2KKACuZ+Jer6jovhf7XpUkMd3Le2lqkkse9UE06RltuRnAYnrXTVxnxk/wCRQt/+wzpv/pZDW2HSdWKfdF01eaLP9keOP+hz0/8A8En/ANuo/sjxx/0Oen/+CT/7dW14k1nT/D2hXetapN5VnaRmSRsZPsAPUnAH1rzb4a+NNQ1j4k6lb6xrmn+RdWEM1jp8NzG6wMzN+73A/PJtALY6Z9BW1NVZwlNJWXkv8i4qcouXbyRt63d+MfDuo6C134gsNRtr/VobGaIaZ5JCurksG8w8jb6V2uqW8l3p09tDcPbSSIVWVOqn1Fcp8VP9d4Q/7GW1/wDQJa7SsqrvCMrdyZ6pM5j/AIR/XFjKQ+KLmIHkDyg23nOAWJOPqc0SaB4hbJXxdcoxfdkW6fd9MGunorAzMO90W/uNOitV1y6ilR9xnH3m4xzjHfn0rO/4RXVf+hovz7ZP5de/f6cYrraKAOXXw3q2HB8T3q5ZCCq9l9ck9fbFSWXhm6hgKza/qE0vlNGsnmsMEnO7GeSOgrpKKAM7StPuLO5upZb6S4Wdgyo2cR4HbJPWuV+LPhfVfEkOnJpiRMYGkMm99vXbj+Rru6KAPBJvhX4sa1WNYrTcIQn+vHX5f8DTh8LfFgg1NfLtM3JTyx547KgOf++TXvNFKwHjerfDvxHc2cEUUdtuSKJTmburZNev2iNFaQxt95EVT9QKlopgFFFFAFXVMfZef7wqyv3R9Krark2vAz8wqyv3R9KAOe8If8hTxB/1/wD/ALIKseDf+QXc/wDYTvv/AEqlqt4Q/wCQr4g/6/8A/wBkFWfBv/ILuf8AsJ33/pVLSofwn6/5nXi/4j+X5G1XGfDH/kJeNf8AsZJf/SeCuzrjPhj/AMhLxr/2Mkv/AKTwV0U/4c/l+Zzx+GR5f8Ur3xVZePdcvbzUvEMugwQKsEnh+9U/2bleWnhzk9z82PUH037X4p6boWk+F/D+mX663c3mnic6nqlw1vGEGRukbDtvJUjAB5HWum1/4TeGNZ1jVdVuLnWILjVSovPs180SyKq42FRwVIAyDmrlz8NfC7LpLWEV3pNzpMJgs7qxuDHKkZzlSedwJJJyD1PrXe8ThpQjGa28rdP8/wDhjo9pScUn/Whyx+N2nxeC7zWZ9GnOoW1+tgLSKXdHNIwJV0lIGUIUnOM8dK0JPGPxFje5trz4fwWbrp811HcrqIlhDqMqjEJwev5V0N94B0LUvDM/h/WZNR1e2mlEzSXt48squOjK2fkx/s4HJqt4a+Gvh3Q9Rl1BZtV1G7ktzaiXUL55ikRGCi54AxWTqYSztHX5v9V+JPNSs7I8n0zxt42u/wBn7Vdf1GOW4Rrg7tQg1LyLgI0mCUAQ7NrbFAHUE9MV2w+I17ZWXg3w7ouizazr2s6RDeKt1eBFVPLyWeUr8zfK2TjnHvir8fwb8LR+GLjw1Ffa9Hpc8yzPAuoNt4z8oGMbcnJGOSAe1WZvhP4Xl0vS7NrjWFn0oFLK/S+ZbqFD/AJB/COgGOB0rapXwk29Ore3lp179i5VKL6dTBf4vag/g7XdVg8MIuqeHrrydVsprzConzZdJAp38gDGBU3hL4q6rqXivw/ouseFo9Oi1+zN1ZTRXwmO0KT8y7RjOPXPSth/hP4U/wCETuPDcDanbWt3cC4vJYrthNdtgjErnO5ec46ZANQx/CHw3HLosyalr6zaKpSzlF+Q6IW3bc4zt7Y444qOfBNNcve2/bTr3/AnmoWen9ff3L/xc8bf8IVolvNDatLd3032e3kdGMMLYyXk2gnaBzgDJxivN/gR4u1i+1vxtA+sXXia/jHn6fHKzxRzhdwOwNxECSoxx9OK97ddyMuSMjGQcEVwvh/4W+H9EfWZLXUNbkfWYGhvGmvi5fd1fOPv9cN15NZUK9CNCUJR1fX5/h9+pMJwUHFrU39Al1fXPCQPiHTJNCv7qOSOa3gug7wgllBWRe+3DAjoTXyyuq+JETxokOreOr6XSJ9tncWuoSNDbKruC1xlskFV4wOx6V9TeH/DFlofhIeGrG71D7MsciLPJcFp13liSH6ggscHtxXFQfA7wnAt2keqeJVS+ObxBqbAXPX/AFmB83U9fU1tg8VRoufNs2raefr2Lo1YQcrlLTvibeab4I8FW0caeKPEWvRmOJkl8mJmQgMXcjgjIB46gmrlp8UtUnsfFFpJ4Yjg8Q+HIvPubJr3MMkQ5ZllC9lBOMc8fhv6p8MfCF94f0zRRYy2kOlEtYzWs7RzQMTklX65J5Oc81BbfCvwzbaFqmlwTaqj6qwN/ffbWN1OAfutIedp5BHQgnNR7TBtXcdb/r5O1rdLb9Seai+n9X/yOW0j40ahceELrxdqHg24tNEgtsrci5B8+43hRGgIB25Jy/bBrndQ8QeLLv4r+A9Qv7fUtCi1mQO1pHqpmtpogF2/IMBWw3zAg5yK9R0L4Z+GtK8JXvhXdqF9pF4MNb3lyZFi5z+76bOTnjvzWOfgp4T8zT5l1HxGtxp//HrMNTffEvGFUn7oGOAMdTWsMRhISlyxtuur0a0699/wLjUopuy/r7zK1T43QJe6yNL02ynttJmMLrc3xiuLtgcN5MYRgcY/iIzVjxj8XrrRT4avbHwy+o6X4giBtiJylx5nGY/L2nnLKOvUn0rpn+HGix6lfX2mahrWjtqD+ZeR6ffNEkz92I5wx9VxUPi74X6D4n1CwvtR1LXkl0+NUtfJ1Bh5TKc+YM5O88ZbOTgelZxqYLmV46dd+3+ZKlQutDn9S+Ll9p19puh6loFppWu3MDXFzFfX+y3tY8nZukVWLMwHQLxmp7P4vWt14Iu9cGn29teWd6LOWC5uykTMejRyBCZAQOAq5PPFdRrXgPRtTv8AT9Ua41G01WwgEEWoW1yUuGjxja7ch8+4PWodW+Hehav4eTRtVudWvljuRdRXU9873Eco6Mrnp9AMe1T7TBtK8fX+u34k81HTQ53wn8UdS8Qanr2h23h+3bV9MtBcwgXMiQzjK/KTJGrofmHVawn+OGrDwTpfihfCtqbe81KTT5U+3nMTjG0j5PmyN3pjHvXcaV8M9E07xgfFUep67NqToEnaa+LLOu3bhxj5hwOOgwMDisa4+Bfgma0azE2tx2v2k3McCag3lxOepRTwO3PXgc1pGpgebWOmnftr1+ZalQvqv66nd+KtdtfDnhe+8QXyu1vZwGZ1QZZvQD6nArwXxb4t8VaxrXgPxHJZ6l4ftdV1KCKKO31cvDcQeapw8agYY7uc5BHHavfm0Wxm8ODQL1ZL6yNsLaQXLl3lQLty7dST3PrzXBS/A/wfJbWsH23xCq2UnmWmNTf/AEY5ziPPC888c571ng62HpXc1r+lvUmjOnH4jC+J/wAQ4dQ16/8AC2nXD2aaLIs17KdUNi12w5+zxsqM3Pc5XpjNZ3jf4l+Ir6z8Cz+EbR7Sx1W5VHhuJyk0k0bgG3diCVXp8/Od1el3Pw70VtWk1eyv9Y0zUJ4VhuriyvDG10FGA0nBBbj73B75pfE3w60HxDpmlWWo3GrM+lSGS1ulvn+0Kx6kyHJJ4H0xxitKeIwseRcu3+Xb1KjUpK2hzfjf4q3nh2/vLNNL0y5msLVJ7qIX0jOpIGV+SFlTk8F2XP41LqnxbjTQPC1zpGgz32qeJv8AjzsnmEaoQcHe+CMZ9vfitXUvhX4avb7ULsXGr2r6lbrBfi3vWUXQVcAv1ycDr371Anwh8Jf8I3baFK2qTQ2c5msp3vG8+1Y44jcY2rxnHTPNQp4K0bp36/d69/wJToWWhznj7XvGWpeCfFMOsaBfeF5dJtFura9sdSJWeQH7odQMrgjIqp8KPiVrUI8GeGte0iSVdZtGa31J77zZZSpb5nUjI6Y5Ymuv/wCFSeGf7F1HTWvNcc6myG9un1B2nmVeiMx/h9RjnioYPg74Yh/sYxahryPozMbKQX5DRhmDFc4+7x0GOCa0VfCOm6bXXs+3r3K56XK4v+tPXuYvjH40P4futTaPSdPvrTTrkQS+TeyNIecHkRGJW/2S+azPipq2rWXxN8C6toN3q8w1jDtpn28xwS4C7VK52rnd8x5rsNS+D/hO9g1O1EurWtlqc/2i5tLe8KwtLnO7bg9+3T2qO6+Dfhm7n06a91TxHdtpybLXzdTc+WMkgg4yD05BH3R6U6dbBwacU+t/O69e4RnRjZo5Dxr461DxF4P8YaTe22oeGfEfhlFuSLDUCVcHgfOoBK/MOPcVqWnxOXw14K8FWFwBfavq9ikhmvbkxxIoHMksmGPX0BNb3/CnfCX9j3+nC41nOoyiS9ujfMZ7nGcI7HqvOcY5OM1aj+FnhqPSNLsFn1YS6TIz2F79sb7Tbhuqq/8Ad/2cYpOvg3FRs7Xv+HrtfUHOja1tP+B/mSfDLx/D4wudTsJLNLa905wHaGUywTo2cPG5VcjjuBiu2rl5fBNjceHdR0S81fXruLUMedNNfs0q4II2HonT+ECtnw9pdvoeiWmkWkk8kFpEIo2nk3uQP7zdzXBW9k23T08v+D6mE+Vu8S/RRRWBmFFFFABRRRQAUUUUAFFFFABRRRQAUUUUAFFFFABRRRQAUUUUAFcZ8Dv+STeHP+vQf+hGuzrjPgd/ySbw5/16D/0I1vH+DL1X5SLXwP1X6nZ0UUVgQYt7/wAjtpP/AGD7z/0ZbUa20H2fUI7h7dFlhMY89sIzEYANF7/yO2k/9g+8/wDRltUl3a2d5eywXdus6kqQrDowGQaue0fT9WU9kcPeeG7e52+da6CZGhTYJJupXAHQ9AKlfw5ZTaek1/D4dZT8wHmkI5VsLg56YLfjXWyeFvD8jM76HaMznLEqMk0y48J6BcS2sk2jwt9lUpCmcIoJJI29D1NZ2IOT07wrpP8AbG26t/D8keWMojlO8hgRnGe/+NbN94Q+H1rbm2vNP06GK7+bZJIR5m0ZyOecCtMeEfDYORoFmDjGdo9c1audC0i5SJbjSbaYQrti3gHYPQelFgMbTPD/AIChS0Nha6cFmytsUkzv45C888ZrT0eHwzosUq6bLYWqTOZHCzDDN3PJqW30HSLfyPI0i2i8hi0W1QNpPf68mq1t4R8OW7RPFoFmHi+4xUEjnPU+9AzRh1jSpigi1K0kMjBUCyqSxPQCi61jSbWcwXGpWkUq4yjygMM9OPwNUYfC/h+G4W4i0GySZRhXVAGAzng0t54a0K8u2urrQbOedmDGR0BJI4BpgX01XS3j8xdRs2T1Ey4/nUtvdWtwWW3uIZSuNwRw2M9M4rHHhTw6uQvh2wAJLHCKMk9TVuw0uy0+dprLSYIJG+8yEAn60AM8R6UdSW1KxQSNBKXBkHI4xxXKt4KvPsz2y2eiiFwNyeWcH/Pau7Mlx/z7f+Pik8yf/n3/APHxSsBw9p4Dhs7ORLXS9HimaQbSIztEeOQR35J/Om6j4BW7ht2Om6I9wjEyNJCSMA/Lj3612Gq6pHpdk97eRFIUwCQ2TknAGPqazj4y0NeJL6CNgAWRn+Zc+oxRZCOctfAd3FPCxsvD4jRCmBbtnB7fTmrUXhd9JtptQVdIsbuAK0d0sJIj5/eNj3yeOa0p/HnhuE4k1K264yJMjOQMdPcVJB4q8O6wW0+O7trl5Fw0G4liME8jHoKNAL2m63p5s4FutWs3uPJV5GDhQ3bOD05q3JqumRlRJqFqhYZAMqjI/OuOs7n4d6jdJbW8elNdXB8lVGRISV3bemQcUq3/AMOnuTuTSzLA5QMyEkMMZxxz1oA646xpKqGOpWgBxgmZe/406DVNOnkWOG9gkdjgKrgnOM4/LmuOvdS+G5Ma3X9knfJ8gZDjcQTnp6A81a03VfAoS41KxutPxaxpPPMrN8qkFVZjjnjIFMZ101xBDbNdSyqkKruZyeAPWuP+MLLJ4NtXQhlbWNMII7j7ZDWofE/hxtKkm/tC0ksk2xuVLMBuBwCAM8gGsXxVrHg3X9EOkXmtCGHzIZUa1ZlkjaN1dCvynGCo7VpRmoVIyeyZUJJSTZ3M0cc0TRTRpJGwwysMgj3FcnpngW0sPHVx4qiv5C80Qi+yfZoViRRnbtIQMCCTznJ75rmzdeHsSMvxL8RSeX98JdqxBxnHEPvUl2dHtL5LO5+IniWKZwhUNdrj58bRnyepyOK1g1BNKe/kUmle0ja+Kn+u8If9jLa/+gS12leZtZeHjq8baj4t13UJ9GmN8LW5uAyq0WV34WIEgbj0NdQfG/hwSCM6nCHKhgu18kHv932qKso8sYxd7Ck1ZJHQzzRQQtNNIkUaDLO5wAPc1HDeWk0ayRXMLowypVwQa5i88XeE9Ujl065vIJ4GHz5VwhIbGN2PvZHT2rISX4aOgISzZclg/wC8O49DzjPasSD0EzwA4M0efTcKjS/sXmlhW8tzLEQsiCQZQnoCO1czp3hHwjfRDULbTIp0lYOrtI/VT6Hkcir194P8P311Lc3Wj28ksziSRi7Dcw6HigDbFxbsQBPEc9MOKSO6tpFLR3ETKBkkODgVz3/CD+G/tn2pdKjVtu0KsrBR74HercHhfQ7eKWKHSLVElTy5ACfmXIOD+QoA05NQsI7Q3b3lutuACZTINuD05pyXtm8YkW7gZCNwYSDGPWsu38L6JBbvbx6TbCF9u6MklTtORwfQ80yfwpoE7Ey6LZnJJOMjr9KANb7fY4jP2y3xL/qz5g+f6etWKwYPCmgwyRvHo9qpiIaMhj8pByMelbmZP7q/nQBl+JPEWk+Ho4JNVuTAJ2Kx4QtuIGT09qIPE3h+aNXTWLLDRiQBpQp2kBgSD04INSazo2n6wsK6lYw3IhYtHuYjaSMHGPbisqDwN4Zilmk/sa3fzSMo7EqmECDaOg4AoA17fXNHuLiO3g1SzkmlzsjWUFmx1wPwNaFYdv4W0K3vYb2HR7VbmFi0cvO4Mc5Oe55PNbWZP7q/nQBBqf8Ax7enzCrC/dH0qnqbN5KoygZOcg+lXF+6PpQBzvg//kJ+IP8Ar/8A/ZBVnwb/AMgu5/7Cd9/6VS1W8Hf8hPxB/wBf5/8AQRVnwb/yC7n/ALCd9/6VS1ND+C/X/M7MZ/Efy/I2q4z4Y/8AIS8a/wDYyS/+k8FdnXGfDH/kJeNf+xkl/wDSeCumn/Dn8vzOaPwyMC6vLHUPHPiCz8ZeJrzRUs3RdMtU1JrGN4CikzBlZTIxbIOSQuMYrO0/xx4g03w9ZSRalp17a3Ouvp+n3mrkxyXVqSAk2RjIU5Bbb8wweM5r1y7s7O8Ci7tYLgKcqJYw2D7ZoubKzuQguLSCYR/c8yMNt+melbLEwslKN/66epaqx6o5zwV4g1HXtG1SORtNXWNOvJ7KQRbjDvQ4ViudwBGDjPrzWF4P8XeLta8UpodxaaTFLYGX+2wsUo8gh8RCMlsHzF+YdeM/Su/dbSxhuLoQpEuDLM0cWWbAyThRlj+Zrnvhv/wj9xpV1q2gaheanHf3LSTXl2rCSVwAuPmVflUAAYGBj61KnDlnLl9PJiTVm7GT4o8Xa1Y/ECDwzptx4fIntGuEW4ZzOpUjKbQw3MwJ2jjpnmsnwj8TNY1zUbCF7XR411J5I47ZbgfaLNgGI81S+X5GGAVSM967nXtS8NaPqNlJqxtYby7k8u2kaDc5YYGdwB2gbgNxwBkc81qx2dpHcvdR2sCTv9+VYwGb6nqaftKagrw6b/1/Wg+aKj8J5BoXxD8TnS/DMU+r+FJrzV5ZoZDOzI1u67iCyh/UbdvGSQM1pS/EnV4bt2kj0QiHUl099KErjUZTvCGRF9DncFwfl/ir0g6VpZcSHTbMuG3BvIXOc5z065qY2lqbsXZtYTcAYEpjG8D0z1pyxFFu/IN1IP7J5lJ8SNQt7+DT7y78Ow3f9vy6VcRM7K4jA/dyhS+QPXPByMU6Pxx4x/tVtEOn6VNq1i9xNqcEUMvy2qKrRvHluWkzhR6n/ZNejy6dp8srSy2Nq8jkFnaFSWI6ZOO1Rte6akyTKyPJPN9l8yGMud4z8rFQdoGD1wAeOppe2p9KYueP8p594F+I+pa7qdhBdQ6P5eowySIlvcjzbMqu7Eil8v6EgKQe3p6DoNxLd6Pa3M11Y3ckiBmmsiTA59UyTx+JqeGys4ZpJobSCOSX/WOsYDP9T3qSCKKCJYYI0ijUYVEUAAewFZVqkJv3I2InKL2Vh9FFFYEBRRWdb63plxr1zocVwx1C2iWaWFonXCMcBgxG1hnjgmmk3sh2Zo0UVHFPDLJLHFMjvCwWRVbJQkA4PocEH8aQiSiiigAoorL0DxDo+vG6/sm9W5+yymKbCMu1uRxuAyODyMjg801FtNpDszUooqCG7hmu7i1jMnm2+3zMxsB8wyMMRhvwJx3pWET0UUUAFFFFABRRRQAUUUUAFFFFABRRRQAUUUUAFFFFABRRRQAUUUUAFFFFABRRRQAUUUUAFFFFABRRRQAUUUUAFcZ8Dv8Akk3hz/r0H/oRrs64z4Hf8km8Of8AXoP/AEI1vH+DL1X5SLXwP1X6nZ0UUVgQYt7/AMjtpP8A2D7z/wBGW1T5P9sP823kf+g1Be/8jtpP/YPvP/RltU+3GruzLkcE8Z7Vc9o/11ZT2RfOf+e38qwZ77xNHLIIdLhuF3kITMqcZOD3zxj061u7of7v/jlG6H+6P++Kgkw/7Q8R/YhJ/Y8IuPN2+WbtcbMffzj17UXd/wCIotvkaZbXAIXP+lKhU4Geo55zW5mH+6P++KTdB/dH/fB/woAxYtR15riJX0uGOFnCu5u03IuOTjHNR22oeInvZI59Pt47cKxSQXSEkj7oIx39a3t1v/cH/fB/wpN1v/cH/fs/4UAcvDqfi8zASabZCPIyRdpk9c/TtWtpN1qU5nbUGjtAGHlKJEclfU471pbrb/nmP+/Z/wAKXNv/AM8x/wB+/wD61AEW7/qID/xyo7aVpIQzagM5I6L61Z/0f/nmv/fH/wBaobMQrbhXjAO5uNnuaAFLf9RAf+OUbv8AqIA/981IWt/+eX/kM/4U3zLcf8sj/wB+j/hQBmeIJb2OzUWapfM77XjYKRtwecfXA/Gsu3vNUNwqt4YKIXCM/mRcDpnp0xXUebD/AM8X/wC/R/wo86L/AJ4yf9+jQBzkf2pZLqGHw7BGiMzRszx4mbcOeBxnk/hSx32pRu7L4XZX3BVZJohu9STjgda6Pzo/+eMv/fo0edH/AM8Zf+/RoA56S71GOz+0Q+Gk+1CYqI/Oj6D+POKHuNTH2eWLw9Bh0ZpVaZA0b56Zxj3rofOj/wCeEv8A36NHnR/88Zf+/RoAhigtniRpI4kcgEqQp2nuOlPFtahSo8rBGCNq8j8qf50f/PGX/v2aUSJ/zxf/AL9mgBi29soIXywCckBV5/So7eK3ZWYmPO4jO1egP0qxvTH+rf8A74qO3wqNuiYZdj9ztmgAEFsM48vnr8q/4UNDbZ3M0eeOSF7VRvNN866M8F5d2xJ3EIuRnj146DGPfNaMjKY2AjbOD/BQAwR25O8OhLDk/LyKDHbZzuQHGOi9PypI1VrNYZI5BmPa2FIPTmqVjp72t+bgXl1JEVIMLqSOwHPsBQBcMdpt5eMDPovX8qURW3aRfbhf8KW6bdAyrG5OR/B70l7HFdWz28izqrjBKAqfwPagBwWP+G5cD2I/wrG1B9ej1EfY5LaW1JGBJKFbGOe3XP4Yq9pdm9m7s13dXCsPuSJwGySSO/f9KtzMWkhKxvhWyfl9qAOfM3i10k/d6bG3Gz/SC2eee1Ot38U7bgTtp4YR/uCsp5fPRuOmK19VtEv4lXzbmB0JZGjJGDjHI7/Q07TYDZwNC09xcDdlTIvKjAAUe3FAGHJN4rJIiXTRyOs5+X17c1M0viMWkJCWJnLnzR9oO0L2I45NbQaQSyFUIyRjcp9KXfPn7qf98GgDn0fxT5S7304v3xKR/T6UrSeKfMIVtO2buG849Ppit/fP/dT/AL4NIZLj+6n/AHwaAMjTX183oXUJLMW3zZaKYlvbgitgeWP+Xl/++hQHuP7qf98mlDTd1X/vk0AACYz9oc/8CFKdmP8AXt/31ShpcjKjHf5TWWmiQx3qXkd1fiRWLYMm5TnrwaALGpldqbZCxwe9aC/dH0qpqALKrbTgZzkVcX7ooA5vwd/yE/EH/X+f/QRVrwb/AMgu5/7Cd9/6VS1V8Hf8hPxB/wBf5/8AQRVrwb/yC7n/ALCd9/6VS1ND+C/X/M7MZ/Efy/I2q4z4Y/8AIS8a/wDYyS/+k8FdnXGfDH/kJeNf+xkl/wDSeCumn/Dn8vzOaPwyL+l+EorDxzqXipdX1SaS/hWI2cs+bePGOVXseP1NdJXkPxk8fav4W8W2cNhZvNDawpd3JjvtkflNJ5eJkMTYG4jDKc8Z9q9H17X7XQfCdx4h1RWMFtbiaYWoMuenCcDIyepx6nFXVo1WoSlrzaIqUJ2TfU07ppEtpXhi86VUJSPcF3tjgZPTPrXjWjeB/ET2vhCx1bw8yxafJPHqLRatsDQyMxUYQjcAWyR/s4rtI/ih4NTStMv9R1M6b/aNp9qhS5gkU7cfMM7cEjBHB54xnIze/wCFgeD/AO0YNP8A7biE9xKkMRMUgjMjjKpv27QxBHyk59qul7eimlB/c/NfqVH2kL2Rw2i+EfE0eu+GZ77Q8tpEd3bG9bUg5VHkzA+3OWCL2PJ/Cn6N4N8UW95ZNPprJPbpKNVvf7YeT+2AUYbNh+7uYhsnGzHFdhefEjwVZ6jc6fda2sFzazLBOklvKBE7HChjtwAexzj3q1d+OvClrrjaLNq6C+WZIGjWKRgsj42oWClQxyDjOa0dbEP7H4P+uv5FOdT+X8/66nmyeA9fX4byWX/CPzjXzepiT+2jnyVcuCH3cYU7Me+au3fgfXLW/wBRutI0q4UwX9neaUp1diqKBH9oiAZiASQ+Scg5rrpfif4Fiknjm11Yjbzi3nMltMqxSE4CuxTC/jitDTvG3ha/ttSuINYhWPS1DXxnR4TApGQWDgHBA4Pem6+JV24fg+tv+G+YOpV3a/M4C68K+N1+JEXiOK0JiXUjJII75VSS1YFduD824AjcD8px8oHFLp3gvXNFmsE03w8M2niSa9adNS2iS1dnwNpPXDKMH+5711ep/E/wjZ+HdR1qG9mvE09EaaCKB1mw5wp2OFO0/wB4/L71Ha/E/wAPXHiDTdFWLUBNfad/aAc2r7UTGdp43E8Htjjrk4p+0xLj8Gi069Pn5j5qtvhMC08IeKk1y3lkgP2+PUvtFxrv9qOwuLbeSYfIPTKYj242rjIPAqt4d8HeJNNvbTVIdFmt7qDXpJvLOrmQfYJA48sAsV+XcOMckZrsrH4l+Bb62uLi28R2rRW0JmmZlddi7tnIIByW4C9T2FbHhzxHoviKOd9HvluDbuEmQo0ckZIyNyMAwyOmRzUTr4iKfNCy9H/Xy+4l1KiTujiPi/4X8Q6/qttNpFlLcRxWbxrnUPKiEjN1ZAVbIA+8rA84wcVl+IvB/ixG1O20vR4riO5ubG+glXVWjEEsSqsqgN8x3fNjPB3c8111n8QNJl8bt4dkuLMJKxitLhJHIlnX78JygXcP9lm9ODU/j7xZdeF9R8PwppsN3batqMdg8huCjws/Rgu0hhgHuO1OnUrw5afL00/Pv5DjKorRsYvg7wzfxfEHVtZ1Tw/LaW0siz2LHUzKsMmzbJ+7Bxl8k9McCn+LNJ8WXni3WLvS9LgEM2h/Yba4lugA0gcvyq4YA7iv1HPFdAfHPhQa6miHWIxeyXBtkUxvsaYdYxJjYW9s57VQ+JfjaTwZNojyafFc2Wo3otJpWnKNAT0YKFO4Y3dweB1zURlWlUXu6taXv09X5EpzclpqZPwd8P8Aibw5f6tb6rbTJptyIpbbzbtJGjcDa6lV4BPByOOB3rD8R+AtZVPE8el6D50+oavDe2l3FqhhIQDLcZyCPnHv5ntXfp488JyaSdTj1iN7cXJtSFikMvnDrH5W3fu7429Oaim+Ing2HRLfW5Ncj/s+4nNuk4hkYCUdUYBcq3swFUquI9o5qGrt0fT/AIYanU5uaxwHjnwH4oupoG8N6ebOKG0je0RNRwYJtxaRZGcknnG0oQOuc1PrfgzxHqmreJNSTRZrS5uLOGXTWGrnal4nLNtVsAnOM4x8vvXeL4+8IHRrrWDrcK2dpcfZZ2eN1dJu0ewjdu56Ac1Uk+J/gaOK7lfXMR2RVbp/skxEJboGOzg+x6Vca+JskobeT8v+ANTq/wAv5nI3fhTxXeeO21uTRWNvLdebKlxq24CIRbfLTYVK5OflIZc88VB4a8Ea/o+laDInhlDPaPeQX9oNVwJ4pgdrbuRgZwR14yK9FsfGvhe8bUhDq8S/2XGst6ZUeIQowyrEuAMEDIIqbw34s8P+IpZodH1FbiaFVeSJo3jcK3RtrgEqfUDFS8TXUbOOi9e3r5idSpbb8zye+8E+OLrw7o9jLpUjXGn2c1vzq4MTO0hKuQCrcL/EGDdsGtyfwt4xabxHBa2q2kF79ikUpqbBbkRACeJTy8QkGRu9uetanxN+KWmeErW6Fgttqt/ZSRrd2vmvH5Yc4HzhGXdznaSDjJ7V0Gs+OPC2i34sNU1iG2uQivIm1mEKt90yMoIjB9WIq3WxLinyb3tv3T7+hTnUsny/1uee6r4L8Tz+H9Xh0/RpLKK5ltjY6YNYZjbSISZJxIT8u4YXapPr1rs/AOi6loeua3E1i9tpF0Ybi0VrwzeXJ5YEqckn73Oc4Nb/AIg8QaPoGnx6hq18lvbySLHG21nMjt91VVQSxPsDWYfH3hMaZFqQ1YPbzTSQxbLeVnd4/vgIF3Hb3OMCsJVq1WFuXR+vl/l+ZDnOUbWOmorlrn4heDrfTtN1CTWozaamStnKkMjrKwOCo2qcNnscGnjx94QOhxa0NbhNlNcm1jYRuXaYHBjEeN+72xmuf2FX+V/cZ+zl2OmorE8MeLPD/iaS7TQ9Q+2GzcJOVidQjc/LlgATx0FUX+IXg1NU/s065Ebj7ULQbYpGQzk48sOF2luemeO9L2NS7XK7ryFySvax1NFc3Z+PPCN5q/8AZVrrcEt2XeNFCvtkdPvKj42uw9FJNUIvil4DkCMuvKFeUwhmtZlXzB/ASUwG/wBk8mq+r1f5X9w/Zz7HZ0VyjfEXwauiXOsvrIWxtLgW1y7W8oMMh6K67dy/UjFVNa+IukL4b1rU/Ds1vqt3pEAuJ7SV3t2MfXcNyEkEZIIBB45oWHqt25WCpz7HbUVwWr/Emw0/wzpGoOtsuoanbR3ItJJnxDEwBaRiiMwVc9dvJq7D8RNBk8Y2XhdHlmubqyF4LmJC1vsIyMP3BGTu+7754p/Vqtr8vf8ADcfsp9jsKK47wz490zxB4qudJsbiya2VC1rL5r+Zd7fvtGpQKyA55DH1xil+Ifj3S/CdndRrLb3OrQ2rXS2LO6lo16lmVGCZ6AtgE4GaX1erzqHLqxezlfltqdhRXG2vxG8OxeG9J1bWrpdOl1CwS+MCo8xiRgCSxRThQTjcQBVvVPH/AIR0y4tYLzVwr3lt9qttkEsgmi27tylVIYY54o+r1b25WHs59jp6K5e7+IXg21srG8l1yEwX8DXFs0cbyF4l+85CqSqjoScc1N4p8Y6P4f8ABUni248+509YkkTyIiWkD424BxjORycYpewqXS5XroLklpodFRXKXPxE8JWdnZ3F/qgtTd2wuliaCQukXd3ULlFz/EwAp198Q/B1lcXFvca0ge3tVvJNkEjjyCVAkBVSGXLDkZ/Q0ewq/wAr+4fs59jqaK5bUviF4O05LZ7vWo0Fzai8j2wyP+5PRztU7Qe2cZpPiV4quPCnge58UWNhDqMVsqSPHJOYSY2IAKna3OWHBx3oVCo5KNt9gVOTaVtzqqK5rVvHXhfR5YrfVtWhtbh4VmePa7+SjdGcqCEHu2BRf+PPCVjqp0u41mP7UGiVljieRVaTGwFlUqC2RgZ6HNCoVHtF/cLkl2OlorL8R+IdG8O28M+sXyWqzyCKFdrO8rn+FUUFmPsAayF+Ivg17AXsetLLE0zwgRwSu+9AC42Bd3ygjJxgd6UaNSSvGLa9AUJNXSOrormbnx94Pt9O0/UH1yBrbUVZ7Ro0eQyKv3jhQSAO5IGO9V4/G0N14w0HR9OtftVhrOny30d8HK7VTGBsK5OcjqR9KaoVP5e/4bj9nLsddRRRWRAVl+JvEOjeG9NbUNb1CKzt1/ifJLH0Cjkn6CpPEur22g6BfazeBzBZwNM6oMs2B0HuelfGPxE8WajdeIJddvr83+pXq+ZZowIhsrY/cxGeCxHODkAcnJIxw43GrDR8z2coymWYTd3aK/H+u/5nvl38fNHd86L4W8Q6pB/DceSsMbfQsayfhH8XfD+jeCdI0fWtO1ixjtoRGb77N5lseTyWUkqOe4r5bvb67vpjNfXEt1IRjdK5Yj6elWdOkvrW6FxZTzWz5IV4nKs3HTjrXnU82rPDzl/ej+Uv63Pq58NYRNU+6b3fS3+fY+8YvHXgyWJJU8VaMVdQyk3iDg+xNFfFQ1rU5AJHsNAlZuS72aFmPqTjqaKP7Zl/KcP+qkP5/wAj7dvf+R20n/sH3n/oy2q4s0cV9cPLIsaKBlmOAOneqd7/AMjtpP8A2D7z/wBGW1UPGMUcun36S6XNqilosW0TlWc7lxz6DrX0U9o+n6s+LeyOgGoWLSNGt5bllTewEg4X1PtSy39jEzLJe2yFcFg0qjGemea8ks9P0+SPUYo/BWrIv2dDLBLdOonAx8gwvOPrzitKO3sLRrmwm8Kaq9sx8uc+a8oUAqN5yuTnAxgngdqzuSekf2hYZA+3W2SCR+9XoOp60sl9ZRqrSXlugZtqlpAAT6D3ryeWGznkn874e6yY7iTe6CY/vCTycY4xvPGRmtjwlHZXltNp8vhO80+xspBe26TsxdpCMnGR05xjPai4Hfx39jIoaO9tnBbaCsqnJ6469aQ6lp4Kg31qC/3f3q/Nxnjmubj+HfhRY4xHYSxqrCRFWdxsfAG4c/ewMfnUVx8PfCsKxGDTyhEq7f3z4XIC8c8cDpRqB1CalpzJ5i39qyf3hKuP5+1J/aumbFf+0bTa2Np85cHPTvXOS+CNBRIIjaRiBQsPlRllBAzjPPJGT+dSReAfDESBY7GRfkMeRM33TnK9enJo1A6D+0tPyB9utcnOP3q84znv7H8qINS0+4cpBfW0rAkEJKCRjrXnOpeHvCtrfz2p8GahKgk2GWJnKldpO8c8HLEeverWhabosd8FsfDOq2ao0splMjL1XnA77s4xRcR3p1GwEsURvLcSTLuiXzBlx6j1FWdw7V55pNroVxfQN/wjusxzWds6W8ku4qIgThAT69h71rP4wjt5DbHQdYDRjbtEGSQO49R70XGdY7qilmOFAyaYbiMLuO4L67TXNT+JpHtJGfQNVCFSDtiywOcdPxzQniRpYDHNpOpxZXB/0Ykjt2ouB0NzqFjayLHc3kELspZVkkCkqOCQD25FSC5tyQBPFknaPnHX0rnrvRNF8VpDd6tpEoliULF5xKug3A9jxyoog8DeGYplmXTzvVgykyscHIIxz7CgDo5JEj27icscAAdTSCaPeqcgt0yCM0y4QM8beYqsjbhn6Y/rTSu6WOR5kOwkgAY6jFMBsuqabDeiylvrZLk4xE0gDc9OKnjuIJJWhjmjaRQCyhgSAe9YmqeGfD2pXktzeQCR5irSr5zBXZVKqxUHGQCcGpdE0XQ9GkllsFCPMNsjNMzFhnPc+9AG1QSACScAdTVfzLT/AJ6p/wB9U1pLNlK+cnIx9+gCW3ube4h86C4ilj/vo4YfmKWO4gkDGOaNwn3trA7frXPaV4a8MaXBfRWUaxtfoVuZTMS8gIPcn3qBPB/hNPM2qwMpzJtunXecdwDigDqwy/3h+dCurZ2spwcHB6VzDeFPCjHcYudwYH7U/GDkAc8DPappvD/h2W8ubvcyXFzG8cjpcMOH+9gZwDQB0O5fUU1poVzulQYxnLDjPSuYXwh4TWJU8kkKc5+1Pk8Y5OaY3gvwezFmt9xYqTm6fnb0/ioA6zcM9RSCSNnZFdSy/eAPIrmofCfheOeKdIT5sUiyo5uXJDL078j26VJb+FPDUGrf2tDblbvzGkMnnvyzdeM470AdCJIyxUOpYYyM8ik86Hfs82Pd1xuGa5mTwR4Tdy5siCxQnbcSDO37vRqD4I8J5LfYfmwAT5754/GgDpzJGuN0ijJwMnqaPMT++v51gHwr4ZNktmbJDAsnmhfMb72MZ6+lV38E+En80NYgmViz/v3zk9cc8fhQB0sc8Em7y5o32sVbawOD6H3pVmiYbllQj1DCuafwX4SZSv2FQpbcQs7gFs5ycHr70o8G+Ewxb7ChJ9Z34/WgDo5bi3iTfJPEi/3mYAUqyxs21ZEZsZwGycetc2PBPhN5dw05C23bjznxjOemcVo6L4c0nR7h5tOt2hZgQR5jMOTk9TQBrUUUUAVtTbbak98irC/dH0qpq/8Ax5/8CFW1+6PpQBzng7/kKeIP+v8AP/oIq14N/wCQXc/9hO+/9KpareDj/wATTxB/1/8A/sgqz4N/5Bdz/wBhO+/9Kpamh/Bfr/mdmM/iP5fkbVcZ8Mf+Ql41/wCxkl/9J4K7OuZv/AfhS91C5v7jSz9puZPMneO5lj3vgDcQrAZwB+VdFKUUpRl1/ryOaLVmmc34i+Edjr+pazqGrazNdz6pEsW+Wyt2a2VfuiIlMrgZGR1znrXS2/hMf8IBL4Pv9Wu76CSzaz+0uqLKIyu0fdGCQO5HPeof+FdeEP8AoGz/APgfcf8AxdH/AArrwh/0DZ//AAPuP/i63liOZJOb020X+ZbqXSV/wMaX4YGafwzLL4ov3PhtFSyDWsBBAAHzfLydoUfhnrzVbxN8ILPXNfm1ibxRraStepeRIXSRYXXoFDA/KMcDtXRf8K68If8AQNn/APA+4/8Ai6P+FdeEP+gbP/4H3H/xdUsU07qb/wDAV69xqrb7X4I53WvhHBq93rt1eeJ9SZ9aaBrnbBCADCR5ZHy9gMe9WNT+FVnqXiK31u+1y8a5imhmLxW0EUjNGqrjzEQOAcEkZxzjitr/AIV14Q/6Bs//AIH3H/xdH/CuvCH/AEDZ/wDwPuP/AIuj62/53/4Cv8/JD9q/5vwRzt98Ira9svEVrdeJdSdNeu47y4IhiBSVHDArhfbGKuah8LbDVL/XrnVNZv7lNetILe+jCRoGaIAJIpC/KwIzjpz0xWt/wrrwh/0DZ/8AwPuP/i6P+FdeEP8AoGz/APgfcf8AxdH1p/zv7l5efkvuF7X+9+H9djBtPhDo0Whatpc1/I/9pWi2jTQ2VvA0aKQQR5cYySQM5JzWmngFo9b0rW4fEd9HqGn6YdN83yIiJo85BKlcAg46elW/+FdeEP8AoGz/APgfcf8AxdH/AArrwh/0DZ//AAPuP/i6TxN95v7l6dwdW/X8EYFj8INIi8D33hK71W9u7O6uheJIY40kimzndkLhuezZGOK6HwF4LsfCTXstvMs892U3utnBbgBQcACJF9Sec/hTf+FdeEP+gbP/AOB9x/8AF0f8K68If9A2f/wPuP8A4ulPEc6cZTdn5L/MHU5k05P7v+Cc3efB+1uPEceu/wDCVa39qgvzfQeaySiNic7fmByB29BXS+PfB3/CWT6RI2s3Wn/2XdreQrDFGwaVfusdwPTnjpzSf8K68If9A2f/AMD7j/4uj/hXXhD/AKBs/wD4H3H/AMXQ8RdqTm7rbRf5g6l2nfbyOc1P4QW174iXXT4q1sXUWoLqEG9kkEUgOQAGBBUEDA7dK6Lx74LXxdJo7TazeWI0u5F1H9njjJeUY2sSynpzx05pf+FdeEP+gbP/AOB9x/8AF0f8K68If9A2f/wPuP8A4um8Tdpub020X+Ye01Tvt5GLN8KbOXS7q3PiPWFvL3Uv7RvLuN1QzvjAVkUBdoHQY681QX4M2sfhaTw3F4q1VdPfURqIUxQs4lByPmK5IyAfwrqf+FdeEP8AoGz/APgfcf8AxdH/AArrwh/0DZ//AAPuP/i6pYtr7b/8BX+Y/bP+b8EYNz8JbG5/tRptf1EyX+pJqiuqRAwXS/xr8vII42nIrF8MfD7W9QPjnSvFcFzFY+IpY5UvRcwtNlBjlUGAc88DGOK7j/hXXhD/AKBs/wD4H3H/AMXR/wAK68If9A2f/wAD7j/4umsZZNcz+5aWttr5IFW03/D/AIJhx/CexkfWRqWvalfw6zZQ2l5GyRJkQqBG6lVG0jH0PfNangD4faf4Rvpb2G6FzO8C24b7FbwbUHPJjRSxOBkk81Y/4V14Q/6Bs/8A4H3H/wAXR/wrrwh/0DZ//A+4/wDi6iWJ5ouLm7PyX+YnUurOT+4w/E/wlsNZfXUi17U7C01yeO5vbaJY2VpkIIYFlLDp0zim618IdI1XWp9XuNSmN1eRRx3rSWdvL5xQAb13ofLYgc7ePat7/hXXhD/oGz/+B9x/8XR/wrrwh/0DZ/8AwPuP/i6axbW039y8vPyX3DVVr7T+4teLvCtt4g8PW+itcfZoIJI3XFtFKCEHClHUrj6CuVX4Q6fH4fs9Hh8Sa3DDb3UtyRHKqo/mAArsA2qox8oHQknvXQf8K68If9A2f/wPuP8A4uj/AIV14Q/6Bs//AIH3H/xdTCvyLljN/cv8yY1OVWTf3f8ABOatfhBDbaJo2jw+KtTW20e/N9aAwQkiTORk7eQCT+dV9Y+GMum2CTaNdalqF5FrjatahZIImtpJCTIQXXa4PA2t6V1v/CuvCH/QNn/8D7j/AOLo/wCFdeEP+gbP/wCB9x/8XWixjvdzf/gK/wAyvbPv+H/BM74L+F9Y8NaPqr64y/bNT1OW9aMSCRkDYADMoCluMnAxzUuifDyHRrwrp2vajFpJv2vzpxSJk81uSN5QuFzzgH8auf8ACuvCH/QNn/8AA+4/+Lo/4V14Q/6Bs/8A4H3H/wAXWcq8ZSlLmevkv8xOom277+X/AATH0r4U6Xp95p3l6vqMmnaVdS3mm2DiPZbzOc7t23c4BJIDE9apR/B+3XR204+KNTb/AIm66ukphh3JcDOTjbggkg4PpXS/8K68If8AQNn/APA+4/8Ai6P+FdeEP+gbP/4H3H/xdV9bf87+5f5j9q/5n9xxnxB+GuqHwx4tt/Ds8+p3fia4immgneKKOF1dWLhsAnhcYz3rRsPhk9/pWpXWsaxqcWr6vp0dhcO/kubeBcZjXau05xy2M10X/CuvCH/QNn/8D7j/AOLo/wCFdeEP+gbP/wCB9x/8XVfXPd5eZ+tl5efkg9tpa/4f8HyOev8A4PaTeLpssmqzveWNgNPM81pBMJYVJKZR0KhlzgMADWmnw10uLWrDULe/uoo7bSm0qW3WOMJcQHOQcKNpyeq4q9/wrrwh/wBA2f8A8D7j/wCLo/4V14Q/6Bs//gfcf/F1DxTas5v7l/mJ1f7z+4yfBHwp0bwrq1rfWt2862autsklnbh1DZHzSrGHYgHAJNWvFnw7tNc1y/1aDWL/AEybUtPOnXywLGyzw9vvqdp9xjirn/CuvCH/AEDZ/wDwPuP/AIuj/hXXhD/oGz/+B9x/8XSeJvPnc3f0X+Ye015uZ39P+Cc5qfwftdR0fTtLufFWtm3sbE2KojIqtH/CdoGNwGBnuBzU8fwsCzaBI3inUXGhWktnaKbeEZjkTYwb5eflwM+2a3P+FdeEP+gbP/4H3H/xdH/CuvCH/QNn/wDA+4/+Lqvrbtbnf/gK6/MftX/N+COZl+DdhN4a0/QZtduZrawilhhMtlbuwR2B6lMgjBwQQea6vWPBtjqfw6fwTPeXptHtFtTcM+6YhcYYk9TwKi/4V14Q/wCgbP8A+B9x/wDF0f8ACuvCH/QNn/8AA+4/+LqZYjmteb0d9lv94nUv9p/cZWp/DGG9l+0r4i1K2vJtMGl308ccWbq3B4BUqQjY4yuKZq/wn0i6NuNP1TUNMji0U6IyRBH8y2LbsEupw2ecitj/AIV14Q/6Bs//AIH3H/xdH/CuvCH/AEDZ/wDwPuP/AIumsS1b339y/wAw9r/ef3HO6x8IbLVtJ0/TrzXrqRbKyWzjkNnbmQIrEgq+zcrAYGQR09zXTeNfB8PibwSfCj6peWlo6RxyyLtklkRMYBZweSQCT14qP/hXXhD/AKBs/wD4H3H/AMXR/wAK68If9A2f/wAD7j/4uk8Rdp8701Wi/wAwdTbXbyMDWvhDpWq6odUuNUmN7Nax213JJZ28omCAAOFdCI2wMZXFS678JtK1bWYdQbU7m2WFrcxpb28EbxiFQoCyqgdQccgHHPAHFbX/AArrwh/0DZ//AAPuP/i6P+FdeEP+gbP/AOB9x/8AF1SxbVvfenkv8x+1f8z+4seNfCVr4ml0u8N7c2GoaVcG4srqDaTGxGCCrAqwI7EVia58NV1iwtLe98U6yZIZ5ZppIzHGLgyAA7kRQvGODjI561p/8K68If8AQNn/APA+4/8Ai6P+FdeEP+gbP/4H3H/xdRCuoJKM3p5L/MlTts/w/wCCc2nwdsV8L2Ph59euZ7OxaYwCeyt5SBJjI+ZM8HJBGDz7Cup8P+Ek0UaLFbapcTQaVaNbKLiKOSSUN1JlK716DhSBwPSov+FdeEP+gbP/AOB9x/8AF0f8K68If9A2f/wPuP8A4unPEc6tKb+5dfmN1Obd/gdXRXKf8K68If8AQNn/APA+4/8Ai6P+FdeEP+gbP/4H3H/xdYWpfzP7v+CZ2h3/AA/4JQ+PUNzP8K9ZFqrMyRrI4VNx2BgW4yO3P4V8afEAtJ4quJ+sU0UMkJ7GMxLtx+HH4V9sSfDfwbJG0cmlSujAqytezkEHqCN9fPvxV+Dd9oEtxJYwXN5pBcva3sSNNLaKf+WUyDJMY7OoJHOQc142a4SnUXPzP/wFf/JH1nDWYU6DdJ7vvpvb17HhilVYNtJ9RmtLTAv2lZGt5JCj/wAJOCCMAcY745zT5dA1oN/o9ob1Oz2ZEyn/AL5yR9CAasaZ4c1yS5UNps0LlgAbg+Tz7buSfpzXhN04UXTp3bbT1VtlLzfc+0c1KXPJpWT697enY2G0S0LEmO7jJPKGFiV9ulFbsfwe8WyRrIw1bLAMdunSY59MkHH1A+lFL6vV/kOL67h/+fyPra9/5HbSf+wfef8Aoy2pdTtpbo3cC3E9r5gULLGCSOnpU+q6Z9rvba+jvrqzuLeOSJWhCHKuULAh1YdUWof7Pv8A/oYtT/792/8A8ar7lUnOKa/rU/LeRySM5NL1Vbhs+Jr7yNp2KIPm3e5I6CnQaXqUYYP4o1KTf1JtxkfTjir/APZ9/wD9DFqf/fu3/wDjVH9n3/8A0MWp/wDfu3/+NUvq0g9kynJp921klufEGph1lLmUQjcQei9OgpJtPkZrVzrurK8EexmWM/veTyRjGf8ACrv9n3//AEMWp/8Afu3/APjVH9n3/wD0MWp/9+7f/wCNUfVpB7JlSa1mfUUuxrmpoilcwiH5WA6g8d6iuNOklkY/2/qqxly3l+TkYPbkdq0P7Pv/APoYtT/792//AMao/s+//wChi1P/AL92/wD8ao+rS7h7JmWujlLjzxrmpblBCZg4UEemOtPj0+4U5bxFq7Zxn9z6H6fhWj/Z9/8A9DFqf/fu3/8AjVH9n3//AEMWp/8Afu3/APjVH1aQeyZOl6IYkjHnzlRgu8bAn36Uf2mP+feb8I2/wqD+z7//AKGLU/8Av3b/APxqj+z7/wD6GLU/+/dv/wDGqf1aXcPZMsHUvS1n/wC/bf4Un9osf+XS4z/1zNQf2ff/APQxan/37t//AI1R/Z9//wBDFqf/AH7t/wD41R9Wn3D2TLA1CQ/8udx/3waUXs3/AD5z/wDfJqt/Z9//ANDFqf8A37t//jVH9n3/AP0MWp/9+7f/AONUfVpdw9ky19smx/x5z/8AfJo+2zf8+U//AHzVX+z7/wD6GLU/+/dv/wDGqP7Pv/8AoYtT/wC/dv8A/GqPq0g9ky0byTPNjMf+AUfa3/58Zv8Aviqv9n3/AP0MWp/9+7f/AONUf2ff/wDQxan/AN+7f/41R9WkHsmWxdP/AM+U3/fFKLl/+fOX/viqf9n3/wD0MWp/9+7f/wCNUf2ff/8AQxan/wB+7f8A+NUfVpB7Jl9JzzutpR9Fp3nj/n3m/wC+Kzv7Pv8A/oYtT/792/8A8ao/s+//AOhi1P8A792//wAao+rSD2TNHz/+neb/AL4o+0f9O8//AHxWd/Z9/wD9DFqf/fu3/wDjVH9n3/8A0MWp/wDfu3/+NUfVpB7Jmh9p/wCnef8A74pDdf8ATrcf98VQ/s+//wChi1P/AL92/wD8ao/s+/8A+hi1P/v3b/8Axqj6tIPZM0PtXH/Htcf98Uv2j/p3n/74rO/s+/8A+hi1P/v3b/8Axqj+z7//AKGLU/8Av3b/APxqj6tIPZM0ftH/AEwn/wC+KPtH/TCf/vis7+z7/wD6GLU/+/dv/wDGqP7Pv/8AoYtT/wC/dv8A/GqPq0g9kzFl8KlkCx61r6HLMzeZk5Zs5Hp6fSqv/CFSB49nibxQqICNvnDnrjP0zXSf2ff/APQxan/37t//AI1R/Z9//wBDFqf/AH7t/wD41S+rSD2TMRvDV8jh7bxL4gRs4Jfa/wAuckf/AF6ePDt2OB4h8QhN+5lyvze3TgfStj+z7/8A6GLU/wDv3b//ABqj+z7/AP6GLU/+/dv/APGqPq0g9kykdIuv7ZOojWtbCmQMbbC+XtH8OMdKauhz+TcwvrGtPHOF2qcfu8Nng4zz0PtV/wDs+/8A+hi1P/v3b/8Axqj+z7//AKGLU/8Av3b/APxqj6tLuHsmZa+HJluEmTXNdQK6sYww2nHbBHSp00S6XUze/wBu64QXDGHKbCOflxjpzV3+z7//AKGLU/8Av3b/APxqj+z7/wD6GLU/+/dv/wDGqPq0g9kyh/YM3kXMDa1rjxzJsCll+TnOQcZzTYvD9ykYj/4SDXygQIF3KMYGM5x1rR/s+/8A+hi1P/v3b/8Axqj+z7//AKGLU/8Av3b/APxqn9WkHsmV7HS57O1mhN7qN8ZZFYG6IOzAxgYrfX7o+lZH9n3/AP0MWp/9+7f/AONUf2ff/wDQxan/AN+7f/41R9WkHsmR+GbK5tNQ1mS4iKJcXnmRHP3l2gZp3g3/AJBdz/2E77/0qlp39n3/AP0MWp/9+7f/AONVb0XT49Nsfs0c0s2ZZJmkl27maR2didoA6segqPYulTt5/wCZpWlKTcpeX4Iu0UUVkc4UUUUAFFFFABRRRQAUUUUAFFFFABRRRQAUUUUAFFFFABRRRQAUUUUAFFFFABRRRQAUUUUAFFFFABRRRQAUUUUAFFFFABRRRQAUUUUAFFFFABRRRQAUUUUAFFFFABRRRQAUUUUAFFFFABRRRQAUUUUAY2p+FPDGqTGbUfD2lXcp6vNaIzH8SM1PpXh/QtJbdpmjafZN/egtkQ/mBWlRU8kb3tqaOtUceXmdvUKKKKozP//Z"/>
          <p:cNvSpPr>
            <a:spLocks noChangeAspect="1" noChangeArrowheads="1"/>
          </p:cNvSpPr>
          <p:nvPr/>
        </p:nvSpPr>
        <p:spPr bwMode="auto">
          <a:xfrm>
            <a:off x="1685925" y="19227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6" descr="data:image/jpg;base64,%20/9j/4AAQSkZJRgABAQEAYABgAAD/2wBDAAUDBAQEAwUEBAQFBQUGBwwIBwcHBw8LCwkMEQ8SEhEPERETFhwXExQaFRERGCEYGh0dHx8fExciJCIeJBweHx7/2wBDAQUFBQcGBw4ICA4eFBEUHh4eHh4eHh4eHh4eHh4eHh4eHh4eHh4eHh4eHh4eHh4eHh4eHh4eHh4eHh4eHh4eHh7/wAARCAGMA1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+1XUoNO+zrLHPLJcSGOKOGMszMFZj+ik1X/tof8AQJ1X/wABv/r1Hr3/ACHPD3/X7J/6TTVdu9QjtvOaQBY4V3SOzYAHrWr5YxV1v/mzFOUpPXb/ACRW/tof9AnVf/Ab/wCvR/bQ/wCgTqv/AIDf/Xqjc+NfD1tdm1n1WxjnUhTG0/IJ3e3+y35Gkj8aaBIzrHqdixSPzWAn6JkLu6dMkD8annh2/Erln/MX/wC2h/0CdV/8Bv8A69H9tD/oE6r/AOA3/wBesg/EHwuIFn/tnTvKcEq32jggAk9vQH8qszeMdFh8/wA2+s0MEfmS5nHyLgHJ46YIo5odg5Z/zF7+2h/0CdV/8Bv/AK9H9tD/AKBOq/8AgN/9esy18caDdTCG21CylkJKhVuBkkHBHT1qF/iH4bSQxtqlgGG7I+0j+EAt27Bh+dHPDsHLP+Y2f7aH/QJ1X/wG/wDr0f20P+gTqv8A4Df/AF6y28daEshja+sw4CEj7QMgOAy9u4IP40lz470G2vGs576zjuFYKYzcDIJ3YHT/AGW/I0c8Owcs/wCY1f7aH/QJ1X/wG/8Ar0f20P8AoE6r/wCA3/16tLc3TKGWzyCMj96KPPvP+fEf9/hT5odg5Z/zFX+2h/0CdV/8Bv8A69H9tD/oE6r/AOA3/wBerX2i9z/x4jH/AF2FNt7qaeMSeWsQPQE7jS5odg5Z/wAxX/tof9AnVf8AwG/+vR/bQ/6BOq/+A3/16lu76a2Clo4mUnG5pAgH1zUY1SXci+Va5k+4Pta5b6etHNDsHLP+YT+2h/0CdV/8Bv8A69H9tD/oE6r/AOA3/wBej+1ZDnCWfynDf6WvHOKkW/uGZlENsWXO4C5GRjrnjtT5odg5Z/zEf9tD/oE6r/4Df/Xo/tof9AnVf/Ab/wCvUyXd3I5WO3t2IAJAuASAeh6U77VdeZ5fkW4b08/n8sUc0Owcs/5iv/bQ/wCgTqv/AIDf/Xo/tof9AnVf/Ab/AOvVoT3e8xmCAPjO3zucevShZ7pmZVhgJX7wE3IPvxRzQ7Byz/mKv9tD/oE6r/4Df/Xo/tof9AnVf/Ab/wCvVpZ7pnZFhgLLjcBNyM+vFRzX0kMqRTfZI5H+4j3ABb6DHNHNDsHLP+Yh/tof9AnVf/Ab/wCvR/bQ/wCgTqv/AIDf/Xqb7ZPs37bTZkDd9o4yenanyT3ca7pIbdBkDLTYGfyo5odg5Z/zFb+2h/0CdV/8Bv8A69H9tD/oE6r/AOA3/wBerUk93Ghkkht0QDJZpsAfpR5t9jd9ngx6+af8KOaHYOWf8xV/tof9AnVf/Ab/AOvR/bQ/6BOq/wDgN/8AXqS31CS4cCBbWZf4mjn3BfyFWJ5biOMssSSY6jdijmh2Dln/ADFP+2h/0CdV/wDAb/69H9tD/oE6r/4Df/XqzDc3E8Ykhjt5FzjKy55/Knh73vbw/wDfw/4Uc0Owcs/5in/bQ/6BOq/+A3/16P7aH/QJ1X/wG/8Ar1cMl7ji3i/7+H/CgPe/88If+/h/wo5odg5Z/wAxT/tof9AnVf8AwG/+vR/bQ/6BOq/+A3/16ub73/nhD/38P+FJ5l9/z7w/9/T/AIUc0Owcs/5ip/bQ/wCgTqv/AIDf/Xo/tof9AnVf/Ab/AOvUGu+IYNDELarJb2yTMVRmdiCQM44Xiq1z4w0uC3juGvLMwyOY1ZZGb5h1BwOKOaHYOWf8xof20P8AoE6r/wCA3/16P7aH/QJ1X/wG/wDr1jxeO9FldI0vLcuxAA+fv/wGpj4z0pYVla6t0RioG4sMlm2gfd65BFHNDsHLP+Y0v7aH/QJ1X/wG/wDr0f20P+gTqv8A4Df/AF6m0++e/tFubVI3jYkA7iOQcHqPUVYDXX/PGL/vs/4Uc0Owcs/5ij/bQ/6BOq/+A3/16P7aH/QJ1X/wG/8Ar1cmnuIk3NChHs//ANarIOQDRzQ7Byz/AJjK/tof9AnVf/Ab/wCvVvSr+DUrMXVuJFTzHjKyIVZWRijAj2KmqHh3ULm+vdWinZStrd+VFgYwu0Hn86PB/wDyDLn/ALCV7/6Uy0k4TpuUV1/zKnCdKrySfT/L/M2aKKyn1h2vru1tdJvrs2sixyvG0SruKK+BvcE8OvalGLlsEpKO5q0Vmf2nff8AQvan/wB/Lf8A+O0f2nff9C9qf/fy3/8AjtP2b8vvRPtF5/czTorM/tO+/wChe1P/AL+W/wD8do/tO+/6F7U/+/lv/wDHaPZvy+9B7Ref3M06KzP7Tvv+he1P/v5b/wDx2j+077/oXtT/AO/lv/8AHaPZvy+9B7Ref3M06KzP7Tvv+he1P/v5b/8Ax2j+077/AKF7U/8Av5b/APx2j2b8vvQe0Xn9zNOisz+077/oXtT/AO/lv/8AHaP7Tvv+he1P/v5b/wDx2j2b8vvQe0Xn9zNOisz+077/AKF7U/8Av5b/APx2j+077/oXtT/7+W//AMdo9m/L70HtF5/czTorM/tO+/6F7U/+/lv/APHaP7Tvv+he1P8A7+W//wAdo9m/L70HtF5/czTorM/tO+/6F7U/+/lv/wDHaP7Tvv8AoXtT/wC/lv8A/HaPZvy+9B7Ref3M06KzP7Tvv+he1P8A7+W//wAdo/tO+/6F7U/+/lv/APHaPZvy+9B7Ref3M06KzP7Tvv8AoXtT/wC/lv8A/HaP7Tvv+he1P/v5b/8Ax2j2b8vvQe0Xn9zNOisz+077/oXtT/7+W/8A8do/tO+/6F7U/wDv5b//AB2j2b8vvQe0Xn9zNOisz+077/oXtT/7+W//AMdo/tO+/wChe1P/AL+W/wD8do9m/L70HtF5/czTorM/tO+/6F7U/wDv5b//AB2j+077/oXtT/7+W/8A8do9m/L70HtF5/czTorM/tO+/wChe1P/AL+W/wD8do/tO+/6F7U/+/lv/wDHaPZvy+9B7Ref3M06KzP7Tvv+he1P/v5b/wDx2j+077/oXtT/AO/lv/8AHaPZvy+9B7Ref3M06KzP7Tvv+he1P/v5b/8Ax2j+077/AKF7U/8Av5b/APx2j2b8vvQe0Xn9zNOisz+077/oXtT/AO/lv/8AHaP7Tvv+he1P/v5b/wDx2j2b8vvQe0Xn9zNOisz+077/AKF7U/8Av5b/APx2j+077/oXtT/7+W//AMdo9m/L70HtF5/czTorM/tO+/6F7U/+/lv/APHaP7Tvv+he1P8A7+W//wAdo9m/L70HtF5/czTorM/tO+/6F7U/+/lv/wDHaP7Tvv8AoXtT/wC/lv8A/HaPZvy+9B7Ref3M06KzP7Tvv+he1P8A7+W//wAdo/tO+/6F7U/+/lv/APHaPZvy+9B7Ref3M06KzP7Tvv8AoXtT/wC/lv8A/HaP7Tvv+he1P/v5b/8Ax2j2b8vvQe0Xn9zNOisz+077/oXtT/7+W/8A8do/tO+/6F7U/wDv5b//AB2j2b8vvQe0Xn9zNOisz+077/oXtT/7+W//AMdo/tO+/wChe1P/AL+W/wD8do9m/L70HtF5/czTorM/tO+/6F7U/wDv5b//AB2j+077/oXtT/7+W/8A8do9m/L70HtF5/czTorM/tO+/wChe1P/AL+W/wD8do/tO+/6F7U/+/lv/wDHaPZvy+9B7Ref3M06KzP7Tvv+he1P/v5b/wDx2j+077/oXtT/AO/lv/8AHaPZvy+9B7Ref3M06KzP7Tvv+he1P/v5b/8Ax2j+077/AKF7U/8Av5b/APx2j2b8vvQe0Xn9zNOisz+077/oXtT/AO/lv/8AHasaRfxanp8d7DHJGrlhskA3KVYqQcEjqD0NDg0rjU03Yt0UUVBZja9/yHPD3/X7J/6TTVU8Y7ToethjtH2bk/gKt69/yHPD3/X7J/6TTVLqdhDqcV9YSMyC4h8tmXqAa0qfDH0/VmVP4pev6I+bPGUcB8fXJa6AP2hPl2H0ual0iOAXl9i6yf7HAxsPT7RHzXrOq/CLSdQ1t9Vk1S8SR5FcqqrgEeZ/8cP5Cn2vwl0m3mmkXU7xjLafZTlV4Xer56dcqKwszSx8+yJbf8I1Yj7Xx5U3Pln/AJ4yV2viGOHd4lzcEZ0vn5DwPKj5rvf+FIaH/Z0Nl/a+obIgwDbUydysvp/tGti9+F2lXR1AvqF2Pttr9mfAX5V2Bcjjr8tFmFjxfwMkI8Q2+253f6TLxsP/AD1NYd5Hb/2nMftXO27/AOWZ/wCeUNe+aP8ACXSNMvUuotSvXZJGkAYLjJbd6VSl+CehyXLzHVtQBbzeMJj51RT2/wBgfnRYLHmF2lv/AGvcf6R/yxsP4D/z7xUzxYkB+IVyWuCD9qj48sn/AJ+a9fk+EujyXDzHUr3c8cMZGF6RRqg7dwoo1P4SaPf65Jq0mpXySvIshRQu3I8z2/6aH8hRZhY76z/49Ief+Wa/yqfNNhiEcSRgkhVC/kKdirGBxWfutoZXhW9gXaCxjdxlB+fStArXK6r4B8P6lq9zql1HcG4uQRJtmKj7oXjHsBSYEviTTdI8RaX/AGfe6pGsUrow8mZQW2sDjPfOMVk6h4P8NXVw80WsLBbziKN41kjb/VncoR2yyH1weaut8OvDb3X2uaG4lud+/wA1ped24HOBx2Hamr8N/DamBtt0XgK+Wxl5AUYA6Y6H60WEYEnw08HNbSQ/23LsfCzZuEOSJTIMZ+7z6elT2Xwx8M24kRtavppHSUSu1yFdmmQKXYrgknbn0JrWf4aeFju229whaQSMRL95gWIPPuxqwfAOgm5lus3q3MpVnmFwdxKEFPb5SoxxRYDAu/h/psaFrXxVdW0k+xFd5l+dVZcrxjcPlwB0GTT/APhBtBE6TnxVdG4g5EjXKEp8rr36D5+PTArornwRodxZWdnItx5VokkaYl5ZZG3OGPfJFRX3gDw3eXd5cS20g+2IqTIj4QhcY4xx0FFgKPh/wvouhtdSnxLcTySW0lq0k10u6NWbJwexB6elULPwDodveLJH4qvvNSdJZFW6Vd5CqBuA74Uc+59a0l+GHhNbR7Zbe5CPyxM5LE5yTk9+OtSv8N/C8lxJNJBcsZAoYGc4OOmcdfqaAK3iDwrout39zfx+Jri0a6kSST7NcIATGuBg9eBzV3WNA0i48RNqUmsLb3DRRrPGxibKRkspG8Ep1OSMZqO4+HHhi5Q/aYbmVyu0SGchgMAcEYxwoH0zmrWteB9B1i6nuL6O4czqodVlIXIQoD9dpIoGczJ8O/DYtxOvia9ihkeMlxdKFdkUgc9zg59iM1oa/wCFdA1iZJrjxRdhbYqWU3quFKuGB5+6cjFbI8FaA2mWemz2zXNrZytJFHK+Rkgg5x1GCeKqr8O/C8c7T29rLbys/mb45SCGDbgR24J+lAGfa+EtBj0S80eTxTezx3Sl3Ml+CdpHXHQ9M5/GprLw1o2l3d/PP4qvGF1xJHJeKqr17dP4sc+1WF+HPhgKyGC5aN/vIZzhmww3fXDH25qxD4F8PoZmeO4nknx5skspZmwysP1VfyoAj8HaDpfhWFtOsdVExnPmJDK6g7cfwgdv0rca8tpIwEvrRVkUkMJQcjOMj8eKzdc8H6NrGqJqV0twtykRiVoZSmFwR256E1n/APCtfCWyJFsplSE/uVFw37sbgxC89CRyOhoA0PClnpWjRXUFvrK3bTXDSP5k6naxHIAHA6Z/OthNQsJG2pfWzH0Eqnvj1rml+Hnh1CWj+3I4ACMty2Y1AYYX2wzD8aIfhz4VhuYriOzlWWKRZEYTNkFSCB9MgZFMDrqKKKACiiigDJ8XzG18NahexxxPNb27yR+YgYAgZ6GvF5/iDr0fngRaZ+7wy/6GvBLMP5Cvd9Rs4NQsJ7G5UtDOhjkAOMqRzXKv8NfCbb91lMd/3v37epP8yaAOF0bxpq1zdrHJBp23ypm4tFHKbdv/AKEax/DXxK8R3sVqtwunYa+jgIW0UAIV3cfjXrdr4B8NW0vmw2soba65MrHhsZ/kKqWHwx8IWQQW9jMuyZZlzOx+cDAP5UgOxjVVXCKFHXAGKdRRTAralxbH6irCfcX6Cq+o/wDHsfqKsR/cX6CgDnPB3/IT8Q/9hA/+girfg/8A5Blz/wBhK9/9KZaqeDf+Qn4h/wCwgf8A0EVb8H/8gy5/7CV7/wClMtLD/wAB+v8AmbY7/el6fpE2axtA/wCQx4h/6/0/9JYK2axtA/5DHiH/AK/0/wDSWCtYfDL0/VHJU+KPr+jOP1z4ozW3jHU/Dei+GJ9Xn0yLfcEXaROxK5CxowzJ1HTn0B79VZeKLOPwzYax4jMPh17qMM1vfTCMxMeqEtjJH0rzD4neCvFfiPX9dmbwhpepROqR6TfLdpbXEB2/fYjmQA/wt7Ypt58OvG9vqPhTWZb+bVrjTLA2tysFzGs0bZbDRtOrI3DBSSATtr2XhcHOnC0lF9dfK/ey17pW8zxlisZCpP3XJX00tbW3a707N38j2OLV9Km0s6rFqVm9gF3G5WZTFj13ZxWWPHHg9reWeLxNpEyQxPK/lXaOQq/eOAe1eXar8KtZvvh/qOn6fFcWN3caol+bO+v45UmwGBB8pFVN24HAyPlHStvQ/Ceq6jrVxd6l8PvDnh+L+zJLRHiuPNkdmXHRMJt/3hketYPB4VRcvaXt5ry89b+XY3WMxUpKPs7X8n5+WlvPuaVr8W9BvvA154lsfs5lhmMUVjc30cEshz8uSxwpYBmA54Brq4/E2kw+HbDWtXvrLS4byCOUefdJsBZQ20PnDYz1HWvGLLwD4yt/gzf+Dn8H2Emoy3K7LsXsO4rvLeZyOwG0DOcOenStC48EeMJJPBeuT+G7DUJNC08afcaNc3qFX2qVEytgpk5Bwem0da6KuDwbbUZpLmfVO6tp1tq+r26nPSxuNSTlBt8q+y1Z316Xdl0W/Q9buPE3hy30qLVpte0yPT5X8uO5a6QRM2CdobOCcA8e1JpXifw3qt59j0zXtMvbnZv8qC6R32+uAc4rx1Phz4stfh74ns10OwmvdfvhJBpsVygi05fmPmBm4LDhcLjg9e1Gi+B/F+k+IPBOtWng+0ifSbRrbUI4r2FDITlfMLD7xIbdjn0zWTwGF5ZWq6621Xa/fvoarMMVzRvS00vo+9u3bWx7L4r1DUNK0K51DTNLGp3EK7vs5uBDuUfeO4gjgZPvWR8PPGlv4q8Dx+Kri3TSoCZfMWScMsaoxBYtgDHGelanjJtUXw3eLo+mDUryWMxpAbhYchuCdzccA5x3xXBfCbQfFOg/DC+8M6z4ZtmmhjlNvHJeRyR3hkLNsYD7o5A5POa5aVKlLDOUrc3Muutuul/TodVWrVjilGN+XlfTS/TW3r1PRI9Vhv8AQpNU0GS31ZTE7W3kzrsndcgKH5AywxntXC/Dn4l6t4w8RXuljwkLKHTpDHf3B1JX8hvnxhdo3ZKEcHjrXSeDYtT03wHGjeGLHS9QhjmZNKs5lEO/cxVQ44G7gk9ixry7wD4L8eWNx4ws9Q0OOwh8UJJ/pi6hG5s2KylflXl+ZAOMY61vQo4dwrKVrr4W3567PWy1MMRXxCnRcb2fxJLy03Ttd6enbc67xz8V7Hw/f2UWl21jrttPOttNNbamm63lY4CsgDHpznj0rt9Z8QaForRrrGsafp7SfcFzcLGW+mTzXz/ffDXxw3hXQtJt/BWjxXWj3fmPeQ30YkvFznnIGB9ST04FdTq3grxfJ4+vvFRs7qeHVbFI5La0vLYS2rbQGiJnRkZODyuK6KuCwdoqM0rXvqtdVbq0tNfw3OeljsZeTlBu9raPTR36Juz0/HY9S1LxR4b01bdtQ17TLRbld8BmukUSr6rk8jntUaeLfDEmn3t/Br2m3FvYoXuXhuUcRD3weK8e8YfDfxFJ8PNF8N6J4aM7QXTXUj3WpwyPbLk/uQ21Mq2c8cD3rS0bwV4ktviFq1+PCdla6PrWlpayxrdReXav5S5ygHzgOMcAetZfUcLyc3tNdeq6NefVbehr9exftOX2emnSXVenR7+p1Fp8V9BvvAl34nsWtjJDI0cdjcXscMjtuYIGLHCFgpYA9h3qHxl8WLDw5oOhXb2MVxqGsIkkdoL+NViVh955eVC5ON3Tg+lcVYeA/GNt8Fr7wc/g+wk1J7gBLkXsW51LM3mZI428KBnOGPTpTdb8HeOb7SvA8DeB7SWTw6UNwH1GA/aVQr+7OegIUnuBurpjhMD7TdcvM/tLa2nXa/zOWWMx3s9nzcq+y9769N7fI9D8LfEKXWPFVt4fuNItbSeS1aabZq0M7QuP+WZRfmJxg5966C88YeE7K7ltLvxLpEFxFnzIpLyNWT6gnivNZvCvi6T42J4ot/DEFlprWxsnkivYgyhlKmbAwSRnpjJ29ax9G+HPijS9Cn8L3PgXw3rYkvTN/bF1d7dyE5+YDEmceh/A98ZYPCSalzpaLRNdb31b6djeOMxcE48jer1afS1tEuuup7LqPizwvptyttqHiLSrWdgGEc12iNg9DgnvWR47+Inh/wAIvpkN7cJLNqUiCIJKoVYyQDKzHogz174rz/xz4H8b6lqfiSKOz+1WV7bpHp32S9jt4owo5WZWG6Q8cE5+o7VNT8A+Mr7wX4Lhk8M2b6h4eudk9vJexE3MA2kfP0AJBG05x70qOBwnuSnUTvurrtf89GOtjsZ78YU2rbOz72/LVHpzeOLKTx7YeF7AWd6l1btNJcxahFuiIUuq+Vnc2VAOR2Oa1p/E/hu31QaXPr2lxX5O37M90gkz6bc5zXmmp+HPFz/GnRPF1n4PtYbCxtltphHfRLv3Iys+MA/J5mMY5CDpnjmJ/hX4vi8P6r4UXw9o9+99qH2iPxDLcqJY0yDypG/PB6HuetCwWFly3qJaK+q3u79eitp16dQeOxcOa1NvV20e1la2nV316deh7fqHizwvp1/Jp9/4i0q1u4gDJBNdojpkbhkE5HBBrQ0rUtP1azW90u+tr22YkLLBKHQkdeRxXj3iHwP4kn+JfhzUR4WtNW0zSbaO1ubme6iBvTsAMrK3OVJ4ByTtHNbvwH8O+JPCltrGk6zo8draS3r3VtOl0jhg2AE2L93AGc++K562DoRoc8Kl5WTtdf8AD9n8zoo4zESr8k6do3avZ+Xy7r5HU+N/F1j4csZhFLYXWqrH5kWnS3yQSTKOTjd7AnpzjFReBfGln4i8B23i29SHSLabzN4muAVjCyMnLkAc7c/jXnniDwB4ni8beKtQt/D2leIrbXoCtvcXdwqNZNjphgTx2246DkVmQ/Djxxd/DDRNBuLCKzutC1FrgQG9jZb5GcuSDhlRlJwAwIOSfaumODwjoxXtFdtXd+jTvpfvZbeexzSxuMVaT9m7JOyt1TVne3VXej8tz3HRtZ0jWoXm0jVLPUI0O12tplkCn0ODxXK+M/Hl54b8a6JoMugedaavMsMN6LwLhiQG/d7SeMjuM5qj8PPCl/ZeNL7xJqFlqtpPPbLC7XV/bSef06xwRqvGOGLZ9qz/AIwaH4w1nxr4b1DQ/Dsd7aaLOLkyNfxxGZiRlMNyuNvXnrXPRw+HWJ5JNONnu7a273XX/hjorYjEPDc8U1K62V9L9rPp/wAOdOvjZofHupeHNU0xdPsrKw+3DUpbpdjpuVeVx8gyx5J/hNaJ8a+D1toro+KNGEEztHHJ9tj2uy4yAc8kbh+YrVl0+ymS432VsWul2z5iU+YMYw3HzfjXzne/DDx+vgyTwzD4csJvJ1dr2G8F9GGZCMbVU/dHAJyR24p4WhhcT8UuS1uq17vXzFisRisN8Mee9+j07LTyPoHVPEnh7Sp47fU9c02ymkXciT3KIzL6gE9Kbd+KPDdnY299da/pkFrcrugmkukVJR6qSeR9K8r8YeD/ABVq2utrFn4durC6uNKjhuJLXU4G8yQDBikjk+V0GByMZ96kuPCHj5bfwnHPbWsttY2bw3tvpU0dpKrndt2uQPlAK5C8cHg5prA4fli3UV+uq7fP0E8dieaSVN26aPuvT10PWrfWNJuNLOq2+p2ctgAWNykymIAdTuzis0eNfB7eRt8UaMfPO2HF7H+8OcYHPPPFeGjwH4s074UeJdD1mG00e3+1jUY7ubUEMcgBA8ptvTPBz3OBgVB4Wez1/wCNfhJIdF0K3jt7F1nj0yZLmMFYnAkcqNobdtx1I4yc10Ryqi1OSndRvtbZK/4/gc0s2rpwi6dnK29927P7vxPoK48TeHLfVBpdxr2mRXxIUWz3SCTJ7bSc5ovPE/hyz1KTTbvXtMt72Jd8lvJdIsiLt3ZKk5Axz9K8Vs/hf4mtdK1Xw/qVlf6rbXl8bjz7XULWGOXJBDOZI2lVxjsT/jZ8eeAPEereP9Gvl8IRappOmW0dvOZdSiR74BfvOcA8cDkc7fes1gMLz8vtdLPW68rbvrtb8dzV5hi+Tm9lrdaWfnfZdN7/AIbHuVldW17aRXdnPHcW8yB4pY2DK6noQRwRUtc1pba/ZeKP7Ft/D1ja+Fbe2Vba6inAYMFGEEY6Acj8K6WvJqQ5Xo9H/WvmevTnzLVar+tPIKKKKzNAooooAKKKKACiiigAooooAKKKKACiiigAooooAKxfBH/IuRf9d7j/ANHPW1WL4I/5FyL/AK73H/o561X8N+q/Uyf8Vej/AENqiiisjU5/W12634fwWz9sl5yf+faar8hlENzdJ5jyIDhI8ZfA4Az3NVNdjUa54e64+2y8E/8ATtNWhciQWl79nmSCXadkjfdQ7eCfpVzXux9P1ZlT+KXr+iMiHVLuSK4Y6dq8ckUbOEdF+cj+EH1NRwa1dPFubS9aVgCSPKXHHvUMKeKyqPaa/pV1AQ213TO4nGOV44qVz4pwpbV9IR1GXAX5fr644NZmpHHr100TyNoviEFMZXyV5z6c81bsNUku5/KNnrFt8xXdNAApx3z6UGHxZhWF7p7A54WM8cHB9+cZ/SpFg8UNabWvLNLjevzeXlSNvzYH15oAt6hHNa2klwst3OUGfLjxuP0rFfWrlZGX+z9XYA4zsGP5du9Wlt/GOJM6hpg5Pl/uW/DNIlv4wSBx/aGnPK5BDGI4TjkAd+aAKi61ckH/AIl2sDgn5kH5dOtMXXrkyFW0vW0GPvNGMdPYVopb+LsgNqGm45yfJJ7cD86jubXxkw2xanpqAqct5B3A+3agRqWlvLNbRzNcXMZdQ2xtuV9ulS/Y3/5/J/0/wrDaHxhFG7Sanpm1UJDmIgAju3tjPpSi41y6son0/VtJdjK5Z2O9WT+EDHfrTGbf2N/+fy4/Mf4Un2F/+f25/Mf4VgTv4j3GaPxBo4gDlcsgxnpg81JFJ4j887NY0eeJmKxjbhj1wMg9f8KANv7C2f8Aj9ufzH+FJ9gb/n+uv++l/wAKyjb+LhImdQ09k43BYSpzjn8M/pV7SY9aRW/tKe3kb5OY1wO+7H6frQBY+wtj/j9uv++l/wAKPsLZ/wCP26/76H+FXKKAKf2Fv+f26/76H+FH2Fv+f66/76H+FJrd9Jp+ntdRWct24YARR9Tk4z+FYn/CXOGCt4a10fLlsW2cHjgc89f0oA3DYt/z+3X/AH0P8KGsmCk/bbrp/eH+FZVh4oW7uoYP7I1KLzJAm+SLCjJI6+oxyK6B/uN9DQBnwWczwo51C5ywB/h/wqT7DL/z/wBx+n+FWLP/AI9Iv9wfyqWgCj9gl/6CFz/47/hSHT5f+ghdf+O/4VfooAo/YJP+ghc/p/hR9gk/5/7n8x/hV6igCj9hk/5/7n9P8KBYSf8AP/c/mP8ACr1FAFH7BL/z/wBz+n+FL9hkzn7dc/p/hV2igCl9hl/5/wC4/T/CkFhIP+X+5/T/AAq9WL461K60jwnqGpWTKtxBFuQsuRnIHSgCTUgun2bXVxfXexSB8uCSScAfmayv7e0IqC/iCWIltu1+CDnGDxXlkvxN8Uyw3Cyy2bqqyfK1spBw7AZz9BVa6+I3iFYrlhHppMdkJVzZp94Z/wAKVwPXP7f0AAZ8SMA3AJPX9K2YbMzRLLHqFyUcBlPA4P4V4nd/EDXorTSnRNOzcTKH/wBETHKKTj05JrX8YfELxJpb3K2c9uoj8jbmEH74bP8AIUAesjT3z/x/XB/EUfYH/wCf24/MVLpU0lxpdpcS4MkkKO2B3KgmrNMCn9if/n8n/MUCxb/n8n/MVcooAzbu2aNV/wBIlcEngn2NaK8KB7VBejKLx6/yNWB0FAHN+Dv+Qp4h/wCv/wD9kFW/B/8AyDLn/sJXv/pTLVXwf/yFPEH/AF//APsgq14P/wCQZc/9hK9/9KZaWH/gP1/zNcd/vS9P0ibNY2gf8hjxD/1/p/6SwVs1jaB/yGPEP/X+n/pLBWsPhl6fqjlqfFH1/RmZceKtSu9b1DS/Degrqf8AZrCO7uJ7wW8QlKhvLT5WLMAeeAB60yx+Ifh46eLjV5m0a4W6eymt7oZMc6Yym5cqeoIOec8VLe+ErqPWb3VfD+v3OjS6gQ15EII5opHAADhWHytgYJBwfSqU3w+VNPsbWw1y6gkg1L+07m4miSaW7uM53OTgDvwBjGPSu1LCNJPTbvfbW+632sjibxibaV9+1t9LbPbe7Ok0/X9I1DRX1myvUnsY9++VVb5dn3gVxnIx0xmqGn+OPCuoXFhb2esRzS6hu+yKsb/vdpw2OOxFWPC+gtocmqYvnuYr6+kvFRowvlM/LAEdRn1rC8AeGJ7HX9X16+spbIzzuthZSTrKLWJiGkK7chfMkyxAPHFZKGHtN3em2u/4f19xq54i8FZa76bee/Xp8vM2dW8YeG9K1X+y9Q1SOC92qwhKOWIPQjA569uneix8ZeGL68ltLTWbaaaMOxC5IcJy2w4w+MHO3NVtU8K3F/4zt/EDay6Qw2z2v2P7MpDRvjeN/UEkDntWX4c+HFvot7YMurTXFjpshks7aS2j3RnBABkxk4BPIwfeqUMLyXcnzW/H7v67kupi/aWUVy3/AA+/1+7bUtaf8TPBt3p1tetqn2ZboOYUmhcM208gDHJ74HNaK+NPCrapHpg1q2+1SMqKhyBvYZCFsYDH+6Tn2rCtfh9e2p0SODxRMINFneW1jayjPDZG0nv8rEZ981NP8PY5Wmsv7cu10Oe++3S6d5SHMu/zCBLjcFLAHHXtmrlTwV9JO3/B/wAPb/h0RGpjraxV/wDgf4u//DM14/GnhiQQbdWjPn3EltF+7f5pY/vp04IqKLx74RlgtJo9aiMd5O1vbt5bgPIuNy/d7ZGc/wBKyrz4f3MmqNdW3ia6t7cat/a0dt9ljYLMfvZY8kHJwO2e9Xv+EE0tvEN/qc088lvdxSqtkTiKGSZQs0idwzqMH0y3qalwwa+0/wCum39WfkUp4x/ZX9dd/wCrrzNHSfF3hvVrt7XTtXt7iZFZ9q5+dR1KEjDgeq5rT029ttRsYb6zk8y3mXdG+0rkfQgEVx/hn4fJot9ZTf2zLdQ6cjJYxvaxBowV2/M+MnA9Nue9dhpsN1BYQw3l39suEXEk/liPzD67RwKxxEaMX+6d/wCvRf13N8POvJfvY2f/AA3m/P8A4BYooormOkKKKKACiiigAooooAKKKKACiiigAooooAKKKKACiiigAooooAKKKKAGTww3ELQzxJLE4wyOoZSPcGq+n6XpmnFjp+nWdoX+8YIFTP1wKt0U1JpWuJxTd7BRRRSGFFFFABRRRQAUUUUAFFFFABRRRQAUUUUAFFFFABRRRQAUUUUAFYvgj/kXIv8Arvcf+jnrarF8Ef8AIuRf9d7j/wBHPWq/hv1X6mT/AIq9H+htUUUVkamNr3/Ic8Pf9fsn/pNNWmiKxnVwCrHBHtiszXv+Q54e/wCv2T/0mmrTt/8AWzf7/wDQVpU+GPp+rMqfxS9f0RhT+CfDs86yyWbnYFCoJWCgKCAMA+9Nj8C+GI1VYtPKBclQJW+UkEEjn0JFdLRWdjUbDGkMKRRjCIoVR6AU6iigAooooAKKK4/4pTXa22gWdrfXdkt9rdvazyW0pjkMbK5IDDkdBWlGn7SajczrVPZwcrHWXMMVzbyW86B4pUKOp6FSMEVkS+EvDcoUNpFsAoAG0FenTpVH/hCof+hl8U/+DaSj/hCof+hl8U/+DaSr9nS/n/Az9pV/k/EsL4K8LqnljR4dnPylmxz14zUtj4S0CyuYrq2sFjmiK7XDtn5c7R16DJrE8QeFBZaDqN5B4m8UCWC1llQnVZCAyoSP1Fb/AIIubi98F6HeXUrS3E+nW8ssjdWZo1JJ+pNE6MVDni762CFWTnySjZ2ubFFFFYHQFFFFABRRRQAUj/cP0paST/Vt9DQAy1/49o/90VJXM63d+J7dbL+w9OguoDEpkLsAxbI+XkjAxk55qvc6l40On25g0aJLrMn2jOGXIz5YUbhweMnPHpQB11FcNZ6n8RvtkhvNBsPs4kXAily2zcM4y3J25PbkVO2p+Ov7IvP+JJbDUP3ZtQGBjwT84b5uoFAHZUVyWrXXjlLfTG0ywsZXMZa+807cNuXAUZ9Cx/CoYtR8ercBptFtHh8z96qsAyruIwnzfN8uDk4oA7OiuDl1L4lLGduhWDSmE4USDaG2ZBJ3Z+9xjH41cu77x2vh+JrbS7OTUtw8zc2FxzwFz9Oc/hSuB2FFcZNqXxBaWbyNA09I28sW/mXGSCCPM34PQgnGOmOadpmoePJNRsxf6JaQ2zuBOI5QxRTnJzu6jjgDmmB2NZPjGxh1Lwxf2VzdC0hkiO+YjOwDknH4ViPqHjZ7q7mTT7WGzgSUojIWkkcMQijB5BAU5966mNftenql7AmZYgJojyMkcr70AeKDwh4RKyD/AITRMyK/H2Y5G5ycYz156daSXwV4TmguivjMFTaCN2W2J2qc/N1/2ufSvW/+EV8OYA/sWy4Xb/qh0/z3obwr4cYEHRrPB28CMD7vSlYDyy78IeE2NhYnxnF5trcrGAsO4tIEUbeD1xj86v634V8O660hXxMY2nAZVFqxbEG4MQDyfvfpXo58NeH/ADxP/Y9kJQ4kDiEA7h3+vAqy+k6a0UUTWMBSJWSMbfuq3UD0zRYA0KS2l0azazuBcW/kqscoGA4Axn9Ku1FZ21vZ2yW1rCkMMYwiIMACpaYBRRRQBDdfdUe5/lUw6VWv22qnuT/I1ZHQUAc34O/5CniH/r//APZBVvwf/wAgy5/7CV7/AOlMtVPB3/IU8Qf9f5/9BFW/B/8AyDLn/sJXv/pTLSw/8B+v+Zrjv96Xp+kTZrG0D/kMeIf+v9P/AElgrZrG0D/kMeIf+v8AT/0lgrWHwy9P1Ry1Pij6/oytpmreI5/G2o6Vd+Hfs2jQRBrbUfPB89uONvbqfpj3roqKKU5KTVlb+tyoRcU7u/8AWxS1+drXQtQuVuRatFaySCcpvERCk7to646474rx/wAO+K59Emj1LUNT1PVc6PNeRxQaot3b3ZUKTIQVV4Dz0KlQCR1BFe1TJHJC8cyo8TKVdXGVKkcgg9qwvD114Lkvp4vD9xoD3cikTLYtEZGC9dwTkgZ7+tdeFqxhTkpQv/X9f1qceKoynUi4z5f67f1+hysvxB1e2S8hmt9AnuU0t9SgktL9pIVVSMpKdoKkg/KRwTxWv4I8XajrGrJp+q2mnW7XOmRalbG1uTJlHZlKtkD5gR24rootA0KK1ntYtF01Le4IM8S2qBJSDkbhjB59akttJ0q1lhmttMsoZIIzFC8cCqY0JyVUgcDJPAonWw7i1GFn3CnQxKmnKd12OD13x9remavr8IsNGms9FkgaZheMJXilIHC7cBlzzk4p+tfEW7s7jVLq3s9LfT9LvBaSwS3pW8nJ2/NFHtIIO4bQT8wHauuudN8Mx3NwLnT9ISe7id5/MhjDTRggsWyMsoOCc8dKsRaXolxPbanHp2nyyxxr9muVgQsqY+XY2MgYPGKpVsOkm6f/AAdv+D9/kS6OJbaVT/gb/wDA+7zOA1T4ia9Z32rLHpuiTWum6jDaOTfOjsJtuwkbCF27huz3yB0rrfBOvXesf2pa6lDZw3+m3ptpVtpS6MNiOGG4A4IfHI6g1Klj4Pn1G90tLLQpb11El5bCKIyMCchpFxk8nOT3NaltYWNrcS3FtZW0E0wAlkjiVWfHTcQMnHvUVqlFw5Yws+/3f8EujSrqfNKpddvv/wCB+JZoqtqV/Y6ZZvealeW9nbJjfNPIERc8DJPAqeN0kjWSNldGAZWU5BB6EVx2drnbdXsOooplxNFbwSXE8iRQxqXkd2AVVAySSegApDH0U2GSOaJJoZFkjdQyOpyGB6EHuKdQAUUUUAFFFFABRRRQAUUUUAFFFFABRRRQAUUUUAFFFFABRRRQAUUUUAFFFFABRRRQAUUUUAFFFFABRRRQAUUUUAFFFFABRRRQAUUUUAFFFFABWL4I/wCRci/673H/AKOetqsXwR/yLkX/AF3uP/Rz1qv4b9V+pk/4q9H+htUUUVkamNr3/Ic8Pf8AX7J/6TTVpwf62b/f/oKzNe/5Dnh7/r9k/wDSaatSD/WTf739BWlT4Y+n6syp/FL1/REtFFFZmoUUUUAFFFFABXG/FD/XeEv+xktf/QJK7KuN+KH+u8Jf9jJa/wDoEldOE/jL5/kc2M/gv5fmjp9asY9T0q5sJpbiKOdCrPBKY5FHqrDkH6V5n+zPeX134X1n7dfXd40OqyRI9zM0jBQBgZYmvTNYsI9U0u40+aa4hjnQoz28pjkUf7LDkGuf8C+AdC8GT3MuiyaiBcD95HPdtIhOc7tp43cdetaUq1OOFqU5PVtW07GVWjUliqdSK0Sd9e5r+L/+RT1j/rwn/wDRbVV+Hf8AyT7w5/2CrX/0UtWvF/8AyKesf9eE/wD6Laqvw7/5J/4c/wCwVa/+ilrP/mH+f6Gv/MSv8P6m9RRRXMdIUUUUAFFFFABSSf6tvoaWkk/1bfQ0ARWP/HnD/uL/ACqaoLN0W1hUsoPlrwTUwdTnDKe/WgBaKAQRkHI9aKACiimvJGhw0iKfc4oAdRTPNj3hPMTcTgDcM0CWMttEiE5xgN39KAH0UwSxE7RIhOcYDDr6U+gAqO7mW3tZbhgSsSM5A6kAZqSo7qFbi2lt3JCyIUJHXBGKAOE0T4nWGpHSG+wbE1WVY4BHdxSyqWzgvGp3Acc+ldFb+LvDk90LeLVIi5nNsG2sE80HBTcRjdkdM1j2nw70+HTtP02XVL6ex0943hhKxKcxnK5dUDHn35pmj+AmSzNpq+qzXVqNTl1BbWMKse4yF0BON2BkcZ60tQN638VeH7i5S3i1OJmkdo42wQjsvVVYjaSMHgHtUmj+JNF1iYRabfLcMyllKowV1BwSpIwfwrKtfA9jDFY2bX97Lp1hP59paMV2xvzj5gNxAycAml0HwRp+j6zHqcN5cvJGrqq4RFYN137AN59CaYHVUUUUAFFFFAFTUvux/U/+gmrS/dH0qtqP3Y/qf/QTVpegoA5vwd/yFPEP/X//AOyCrfg//kGXP/YSvf8A0plqr4P/AOQp4g/6/wD/ANkFWvB//IMuf+wle/8ApTLSw/8AAfr/AJmuO/3pen6RNmsbQP8AkMeIf+v9P/SWCtmsbQP+Qx4h/wCv9P8A0lgrWHwy9P1Ry1Pij6/oyrpmh65beNtR1q58TT3Wl3MQSDTGiASBhj5g2fY9h15ro6zbXXtFutcudDt9TtpdTtUDz2yuC6KcckfiPzrSp1XNtc6toultOn/DhSUEnyO+r6316/8ADFDxHG0vh7UoktTds9pKogDFTKSh+TI6Z6Z968o0LTPGMBB0XR7uC5t9GeCOTVre2D2suF2RQzR48xeD98EcAk84r1/ULlbOwuLxo5JFgiaQpGu5mCjOAO54rj/CHj19euQ0mmWlvp4tmuJbyLVIplt8YOyVQAY3wTkHgYPNdeEnVjTk4xTXn/w5x4uFKdWKlJp+X+djmvK8XfYtU+wL4xW0/sxg63syG5N7uXyzAVOQvXdyFx0Fbnw/XxFZ63ax6kdfuLS90iKSZ78qwhu1dg68fcyMYA4PFb1v448JXFnd3kOvWbw2aCSdgxyiE4DYxkrkjkcVc0DxNoOvSTR6NqttevCqs4ibOFbOD7jg8irq1qrhJSpWXXRkUqFJVIuNW76ao4Xxr4d8Ranrut3FrFL5ckENhbN9omHySvmZwA+NoGMjGPl6V1niS11208BTWfhzaNUigVINj5IAIzsMhPzbc43E84qXWfGfhXRr2Sz1TXbK1niUNIjv9wEZG7HQnsDyaii8d+EZLqO1TXrUzybNkZyGIcZU4x0Pr0qHPETjD3Lpa7Oz2/r5lqGHhKf7yzlpurrf8f8AI8/trPxVH4lvb7w/pviVZ5tDktrO51sxv5dxv34JySBgcbsjd7V0Hw1XxQmtH+0P7dFh9lxOuqBW/wBIyMFG3k9N2QBt6dO/R23jfwndfavs+vWUv2WJppdr5xGv3mH94D1Gac/jPwuiuzazbAJaLeseeIGxiTp05H51pVr1pxcHS/B3MqVChCSmqv4qxw/xHsvFN/deIrOS28RXMM9qY9HTTHiFqQYsMJgxyW3Zzuzx93mm348WSRRFrPxXbwDTYU0yLTWijMVwq4f7QGP94LjOV25967zSPGHhfVrs2mm65ZXM3lmQKkn3kAySD0IHfHSpdF8U+Hdau5LTS9YtLudASUjflgDglf7w9xkULEVYRUXS+Hyf9a2/PuN4ajOTkqvxea/rS/5djzu9j+ILeK7Bp/7bmx9iS4S0dYbQMApnZWyQy5zwygnkA1StYfHTvq5uE8WzJJZXRjYyLEVkJHkhYwzAn3UrxnIr0/VfFfh3S9TTTNQ1e2gvH2ARMTnLnCg46ZPTPWhfFfh1tXk0katb/bk35h5z8oywHGCQOwqliqvKv3S27MmWEpcz/fPfuvuPPNU/4Ty4/s6WWPxBBaf2XEsSWIUSpdgYkM43DPIBGcrjOeavWFt4ouvHNhHq0niiG1NhEbt4HWO2N2uCfusdqEAghTgk12GjeNPCusXsVlpmuWl1cShikaMctt+8Oe49OtQN8QPBi3At/wDhIrFpTJ5SqrFt7ZxhcD5unbNJ1q2sVSs7dmCo0NJOtdX7rodNRWFa+L/DV09mlvrFvI16JDbAZ/eeXnfjjqMHI9qpW/j7w0umWd7qGrWNoL0y/Z8TF1kCOy/K20ZPHTGc8c1wfVq38r+71/yZ6H1mj/Mvv9P80dVRVXSdQsdW06HUNNuY7m1mG6OWM5VhnH8wRVqsmmnZmyaaugooopDCiiigAooooAKKKKACiiigAooooAKKKKACiiigAooooAKKKKACiiigAooooAKKKKACiiigAooooAKKKKACiiigAooooAKxfBH/ACLkX/Xe4/8ARz1tVi+CP+Rci/673H/o561X8N+q/Uyf8Vej/Q2qKKKyNTG17/kOeHv+v2T/ANJpq1If9ZL/AL39BWXr3/Ic8Pf9fsn/AKTTVrRffk/3v6VpU+GPp+rMqfxS9f0Q+iiiszUKKKKACiiigAqhrmjaXrlmLPV7GC9t1cSCOVcgMOjD35NX6KcZOLunqKUVJWkro5b/AIV54J/6Fux/75P+NH/CvPBP/Qt2P/fJ/wAa6mitvrVf+d/ezD6pQ/kX3I5Y/DvwQQQfDdgQeoKn/GultYIbW2itbaJIoIUEccaDCqoGAAPQCpKKidapU+OTfqzSFGnT+CKXogooorM0CiiigAooooAKST7jfQ0tI/3G+lAHG+KItIkltf7Q0/VJ5TbIFltA2Au8fLkfn9BWRb2/hmFYFSDxKqAiRcrKcMOMN3IOenSup1Fgs9sW8QHTsW64iwu0nP3jnjHb8KqC4vBIoPjWwYHPHkx8jqOc8cUhF/QdVslSDTLe31ALGAiySwMAeM8mttYwsjSZOWxn8K5CSS/84x/8JxZKCFK/uoy2ffnp0rU0gX0lynmeJLa9WNTvSKFAWPuQTimM25JFQruz8zbRj1rK1zw7pmsMzXkcm5kEZaNypwDnqK1V+VVDsC3TPqa5TxK+66v5bfxkNL8lIlmQhXEBLdcHu3A//XQBch8G6JDdC4jS5Vwwb/j4bkjGOc57DvU1p4X0m2kEkaTb1curGU5UkEcHr0Y+9YNxFqlzeWFinj2CC8GZfLjgXdcI+SuVJ6AA4x6Uyxvrew1NUu/HkN1PbyNHJau4ALfKuGA5yDn/AL69qQHSWPhvS7O4E8MchkE3nKzuWIbBH9TWxXFw2uqard3baT44G3zxIY1tw/lruJCcnp2PrinHwz4rYjd44uSu4HAtVBx3GQaYHZUVzj6R4ia1aBfEQVjC8QlFv8wYtlX69QOPStnSbe4tNOgt7q6e7mRcPMwwXPqaALVFFFABRRRQAUUUUAFFFFAFa/8Aup9T/I1ZHQVW1AZVBnuf5GrI6CgDnPB//IU8Qf8AX/8A+yCrXg//AJBlz/2Er3/0plqp4O/5CniH/r//APZBVvwf/wAgy5/7CV7/AOlMtLD/AMB+v+Zrjv8Ael6fpE2axtA/5DHiH/r/AE/9JYK2axtA/wCQx4h/6/0/9JYK1h8MvT9UctT4o+v6Ms22h6Pba1ca1b6baxalcqEmuVjAkkUY4J/AflWhXOaZrOv3HjbUdIuvDcltpFvEr2+pGYFZ2OPl29up/Kujp1YzTXM76LrfT+ugUpQafIravpbX+upW1S2a90y6s47iS2eeF4lmj+9GWUjcPcZzXDD4Yx3jN/bmu3GoY097CN0to4JSj4y0jrkyNwCM8ZySDmu116drXQ7+5S4S2aK2kkEzoWWMhSdxUckDrjvXkGg+LLrQZI9U1XU9W1NTo815HDDfx3dveFdpMgwFeHrwpXABPOQRXZgoV3CTpO35/I4sbOgpxVaN/wAvn/XodlceA7+8FzNqHieS4vW099OtphZIiwQuRvygPzsQMZJAHYVoeHvCdxpOr2GoNrHn/ZtKTTZI/syoJVRiyNwflIzjHfFc/b/EfU1sLuW60axeZbA3tt5N6VjYZUbGMirg/MMFQQenXFb/AMPvFVz4jg1E3tvawT2UqxvFbvIzDKbuQ6KQeo4yDjg1VaOLjTfNa3y/T+rk0ZYOVRcl+b5/r/VvI5Px14V8UT3Ou6X4diuRp+uus07MbcxCVlCuSzHzFXCrwFb2K5rp5PBdxP4kutUutaMlrdad/Z0totqFPk4PAkzkHJJzj2rkbrxpqusX3hPV4ri003Tr3VVhWGLU8zPH82Vmi2gfwjox29D1rQHjfV7HTppobXTrmc+IZNNlSfUm2qWZQjIdnCDPII4A4zXROGK5YxVk9unpq++m5zQnhOaUndrfr66LtrsbOmeA5IrqwbU9en1C30u3kt9PiFtHEYldPLJZl++dnHQDvisifwHrOk6cZ7XWZ9YktdGm0q3shaxRb4nACjeWGCCASSeQOnq25+JWrWt7qME2i2JGkSLFfKt1IGkYgEmLMe3bgjBcruq9ceOdXm1O+j0vTNJNrY36WMq3mpCC4ZiVy4Qrt24YYBbLY4qEsbF3drfK3/Avfp3NG8FJWV7/APb1/wDg2t1vsQeGfAt7faFpEPim+uzFY2b28WnmKGNoS0RiYtJETv8AlJxjHUE81o+FfAP9ialYXM2sPexabG0dnG1qisisNvzNzk4/uhc965+Lxj4jkgim1BdNX/ipjp6LBevEVAYqoYbPmXI5z1Bz7VcHxA8QLff2XJomntqltLcHUbaO5kYwW8SKyyr8nzbwcKOMkj0bDqQxkrq6s76K1uv+e4qc8HHldndW1d79Lflt5Gr4l8CS6x4nOsprslkGaDcsFsqy7Yznb5oIJBPZgw9qoH4ZyJ4pi8QW/iGRbiG9kuozJaiRyH3ZR2LfMAGwvA2gYqLQfiVeXy29zc6RaJa3trLcWvl3hDJsQuFkLqq8gYypYA9eOa0/hv4zvvE15d2uoWVnZTQW8U/lRSuz4fPXcgBHA5UsDUS+u0YO+yVum2xcfqNaatvJ3677kGm/D24tbbTYZvEBnNlqM94WFmqeYsysJIzhuM72w3UcelYvh/wt4rTxB4esrhLmLRNAndoGuPs+DEEZI1Uxku7YK8sE753GtO78T6vbxeJPESf6TFpt6dMs9NMqwxswKBpWYjLMSeAOwwBk1e8L6pqXjC2hvvtUOnyaZqbJcw20khEyrH9xw6qRksDyOgBGc1TniYwlKdmu9tm15epKp4aU4xhdPe190mu/oQR/D+/h1W1u7fxRIkFnqNxfW9u1kjBWmLF1Zs5P32weMe9Jpvw/1K0OjBvFHnR6XfzXyqdPUeY0pYuCd3H33x6ZHpWRZeILy6m8MXTanLbzSeIbqxureO982KVQZfUAkZRdvHAIFdP498Uah4WubO5ltLD+xZt0c15NO6mCTYzIGUKflYgLnPU/TMzeK5lTum3foul129fvHBYTldSzSVur62ff09LGn4N0KTw7pUmnm+N5GbmWaImIIUEjlyvB5wWPNbdczY+IdQh8AP4l8QWVrp0y2rXTQCV2WNduVDHbkH1ABx71nfDfxteeJtT1LTNS0uOwurOOKUBJGO9Hzg4YA9vfqK5J0K0+eq9bPV6f19x2069GnyUlpdaLX+vvO3orynWNfvNIuPFSpqc95Ba6xYoqy32x4o5UQsqMAeAzfdPGMjNX774k3UWsalHb6PDJp+m3os5y87LO5yAXUbdgHzDAZwWH1FX/AGfVdnHX/hl/mZ/2jRV1LT/h2v0PR6K88vPiBfWd29vdWmlI8OvJpcq/bGDFHVGWRQV5OH5BwBjqa2fCl/fReKtb8NXl1JfR2Sw3NtcSAeYI5d37tiMA7SpweuCM+tZywlSEXKXr+X+aNYYynOSjH0+ev+TOqooorlOoKKKKACiiigAooooAKKKKACiiigAooooAKKKKACiiigAooooAKKKKACiiigAooooAKKKKACiiigAooooAKxfBH/IuRf8AXe4/9HPW1WL4I/5FyL/rvcf+jnrVfw36r9TJ/wAVej/Q2qKKKyNTG17/AJDnh7/r9k/9Jpq0JJ4rWGe4ncJGhyzelZ+vf8hzw9/1+yf+k01O1XUINPsdQurob7a3QySKE3Ej0weK0qfDH0/VmVP4pev6IkbxBoycS6hBE391ztYfgaY3iXw+p+bWLNeccygc+lc/b+LfC3m7HtxbyDIINmGxjOeVyCBgnI4ofxf4NkshcK0VxFsEgC2OTjdgHBHrWVzU328TaApw2rWoOQPv9Sew9aUeJtAJIGrWh2jLYkHyj1Pp1H51zs3i7wYsIuLpoUYYOHsSWXJwDwO/b8a0dN1Lw1qxvHs1tpjaSLHPm0wQTwOo5FFwOhguoJ4POikDx5K5HqDgj86mqCK3EUYjj8tEByFCcZqDVLqaxtfPEM1z8wGyGPLc98UwL1Fc83iGcNtGjaqecA/ZuOvB69O9WU1aZmjH2C9AeIyE+RwCP4f96gDYorCttf8AOv47N7HUYGkbajS22FPGTzmtKSeZUuGEcjeSOAI+ZOM/Lz+FAFuiuek1+6jCk6PqLgkA7Ic49/pSQ67qEiIzaJqMe9iAGjHGO5545x+dAHRUVzTeINQSYRvouo/cDFliDAH0qS71rUoiTDpN3MmVAfZjqcdOvHWgDoaKwrrV72CZ41067lCtgMsfB4zn/P6VWj8QajI2BoOpqqjLs0QGPoM80AdNRXNya5qoM7R6NdyRxyFFO3BcAZ3AHsaLzXNUt/LK6Lezh4wxKIPlY/wmgDpKR/uH6Vzv9u32+RTpN/lRkYgzuPpTrHWdQur5LV9JvYEYsDLJGAqgdPzoAZrVtfyvb/ZtF0/UIvs4VmuHwQc8r7jGfxqDTtOmM8AufCOmQIxxK6SqxjAHHGOa6JbeZVCi5IAGB8tL5Nxj/j6P/fFAFb+wdF3M39lWe5jlj5I5qxaWFlaNutbWGE88ogHWlENx/wA/R/74o8mf/n6P/fFAEsvVPk3fN+XvVW40nTLhp2nsbeQz7fNLIDvwcjP0qXybj/n6P/fFHkz/APP0f++aAIP7F0n7RHcf2dbefH9yTyxuXjHB6jgmopPDuhSXElw2kWRmkfe8nkjczepPXNXBDPj/AI+if+A0vkz/APPyf++aAGWOn2NiXNnaQwGQ5cooG761aqAwzf8APwf++aXypv8An4P/AHzQBNRUQik/57t+VIYpf+fhv++aAJqKgEMve4b8qXypP+fhvyoAmoqLypP+e7flR5Un/PdvyFAEtFReXJ/z2b8qXy3z/rm/KgCSioxG+P8AWt+VLsb/AJ6NQBHd8hOnU9fpU46VWucoq5YnnvVmgDnPCH/IU8Qf9f8A/wCyirXg/wD5Blz/ANhK9/8ASmWqvg//AJCniD/r/wD/AGQVa8H/APIMuf8AsJXv/pTLRh/4D9f8zXHf70vT9ImzXN6fqmm2Gu6/FfahaWrvexuqzTKhZfs0IyAT0yCPwNdJRVwko3utznnFys09jM/4SLw//wBBzTf/AAKT/Gj/AISLw/8A9BzTf/ApP8a06KLw7P7/APgCtPuvu/4Jkza94bmieGbWNKkjdSro9zGQwPUEZ5FUtPn8DafLLLYS+HbSSZdsrQGFC49GI6j610dFUpxSsr/f/wAAThJu7t93/BOXgX4fW8E8EC+GIorjHnoggVZec/MB159ataZqHg7S4Gg0y80KyiZtxS3kijUn1wuOa3qKbqp73+//AIAlScdrfd/wTlp4/h5PcS3E0fheWaVg8kjrAWdh0JJ5JqN7T4auCHtfCbAsXIMducsep6dfeutoqvbvu/v/AOAS6CfRfd/wTm7qbwLdXcN5dSeHJ7mEARTSGFnjA6BWPIx7UtxceB7jUU1K4m8OzXsYAS5doWlUDphjyK6Oip9qvP7/APgD9k/L7v8AgnMXI+H9zM81wvhmaR5PNd5BAzM/94k9W9+tXU1fwql494upaMt1IgR5hPGHZR0BbOSBnpW1RQ6ie9/v/wCANU2tVb7v+CczE3gGGa4mi/4RqOS5BWd18gNKD1DH+LPvU2l3fgvShINLudAsRKd0gtnhj3n1O3Ga6Cih1U1Z3+//AIAlSad1b7v+Ccg8HgmTVru+k1TS5I71R9qtJLiJ7eaRcbZSjZG8AYyOo65wK0tO1Lwhp1p9k0++0Ozt8k+VBLFGmT14HFbtFOVXmVnf7/8AgBGjyu6t93/BOUit/hzE8bxW/hWNon8yNlSAFH4+Yeh4HPsKPE0nhrX0tILvxPapZwzrNNbR3MOy52sGVXzk7QQDgEZ75rq6Kar2kpa3Xn/wBOheLjpZ+X/BMmXXvDksTRS6xpTxuCrK1zGQwPUEZ5qhpkngTTJvO01vDdlLsKb7fyY22k525XHGecV0tFQpxSsr/f8A8Atwk3d2+7/gnKTQ/DqZpmmh8KyNO++UskBMjc/M3qeTyfU1PNJ4EmvYr6Z/Dkl1EAsc7mEyIB0AY8jFdJRVe2839/8AwCfY+S+7/gnMXv8Awr+9uZLq8XwzczyAB5ZRA7tjpknk4o0Gbwro7Xc0XiCzuLq8l825uZ7yNpJCOFHBACqOAAAAK6eij23u8utvX/gB7H3ubS/p/wAEzP8AhIvD/wD0HNN/8Ck/xo/4SLw//wBBzTf/AAKT/GtOis7w7P7/APgF2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tA/6Dmm/+BSf41X8DMG8MwOpBVpZ2UjoQZnII9sVt0U3OPK4pAoS5lJv+tAooorM0MHXC/wDbfh/5sn7ZL2/6dpq0bULJdXAZQc9QeQayPFUV0dV8PJaXEUUpvpAHliLqB9mmzwGX+dRXLa3pcF7qE2qaTHbwgtI7WEnAH/balKpeyS2/4f8AU0hhrLmlJLm1W+23RPqmdMsMK42xRjHTCjik+z2+B+4i4GPuDpXHDxNeKiNPr2iWjMCQlzYyRtgdyDNx0pNL8UXGqXX2Wx8SeHprj5yIhauHIU4Y4M2ccHmp5n2/Iv2UP+fi/wDJv8jszDCRgxIR6bRSiONc7Y0GeuB1riV8WSMMr4o8NtwTxbOeBj/pt7j86QeLZWu47VfEvh5pJFLLi1fGBjqfOwD8w4o5n2/IPYw/5+L/AMm/yO5ori9O8SX+oXU1rZ65ok0sMZkcLZSEBBj5s+dgjmtdB4qdQy3mkFSMg/Yn6f8Af6jmfYPZQ/5+L/yb/I3aKw9viz/n60j/AMAn/wDj1Jt8Wf8AP1pH/gE//wAeo5n2D2MP+fi/8m/yN2isPZ4s/wCfzSP/AACf/wCPUbPFf/P5pH/gC/8A8ep8z7B7GH/Pxf8Ak3+RuUVh+X4rx/x+6Tn/AK8X/wDj1ZniHWNa0G0jutU1TSIIZJlhV/7PkIDHOM4l4HB5pcz7fkHsYf8APxf+Tf5HX0Vx2ka1ruqWrXdrfaYLcIJBLJp0qKykZ3KTLyMelUYPGU0xk2+JPD4EbbSXs5FHQHI/e9ORzRzPt+Qeyh/z8X/k3+R39Fcnpep69qiltP1bQ7hR1K2cnH/kWrmzxj/z9aN/4Byf/HaOZ9g9jD/n4v8Ayb/I6Ciuf2eMf+frRf8AwDk/+O0mzxn/AM/Wif8AgHJ/8do5n2D2MP8An4v/ACb/ACOhorn/AC/GX/P5on/gHJ/8do8vxl/z+aJ/4Byf/HafM+wexh/z8X/k3+R0FFc/5fjL/n80T/wDk/8AjtHl+Mv+f3RP/AOT/wCO0cz7fkHsYf8APxf+Tf5HQUVz5j8Zf8/mif8AgHJ/8do8vxl/z+aH/wCAcn/x2jmfb8g9jD/n4v8Ayb/I6Ciuf8vxn/z+aH/4Byf/AB2jy/GX/P5of/gHJ/8AHaOZ9vyD2MP+fi/8m/yOgorn/L8Zf8/mh/8AgHL/APHaPL8Zf8/mh/8AgHL/APHaOZ9vyD2MP+fi/wDJv8joKK5/y/GX/P5of/gHL/8AHaXy/GWP+P3Q/wDwDl/+O0uZ9g9jD/n4v/Jv8jforn/L8Zf8/uh/+Acv/wAdpRH4x/5/tD/8Apf/AI7T5n2D2MP+fi/8m/yN+isHyvGGP+P7RP8AwCl/+O0eV4w/5/tD/wDAKX/47RzPt+Qexh/z8X/k3+RvUVzl1J4otYvOudW8PwR5wXktZFGfqZaS0l8TXcZktdY8PToDgtFauwz+E1HM+35B7GH/AD8X/k3+R0lFYXk+L/8AoIaJ/wCAMn/x2l8nxd/0EdF/8AZP/jtHM+wexh/z8X/k3+RuUVhiHxb31LRf/ACT/wCO0vkeLP8AoJ6N/wCAEn/x2jmfb8g9jD/n4v8Ayb/I0tQbaqf739KsjpXPXtr4naLdJqmkYU54sJPp/wA9quCDxDgf8TTS/wDwXSf/AB6jmfb8g9jD/n4v/Jv8ij4P/wCQp4g/6/8A/wBkFWvB/wDyDLn/ALCV7/6Uy1h+EoddOpa9s1HTVP275t1g5ydo6fvuP1rY8D+b/YswndHlGo3odkQqpP2qXkAk4/M1OHqL2fK97/5/5m2Pw79r7SMk0kl16pW3S7M3a828L6Hb+JNc8W3Gq3+tO1trsltAsOrXMKRxiGFgoWNwo5Zj0716TXF/DD/kJeNv+xll/wDSe3qK0VKcE1/Vjpy6rOjh686bs0lqt/iRa/4QHQv+frxD/wCD69/+O0f8IDoX/P14h/8AB9e//Ha8d+KltqS+P/EurXEl14g0u1tVDx6Zq5t7nRkKcsY+hyMnkEEda3dP+J1tpeneE/C/hNJrmO500T/btRt5Z2jjUsuDHACzvlCDjAHrXEsRQU3GcErfjrbt+vqfTSyfNZYenVw+IlNyV3q7R93md3zN3S6OKb+zdb+i/wDCA6F/z9eIf/B9e/8Ax2j/AIQHQv8An68Q/wDg+vf/AI7XD3/xh1TS/At1qupeF54dUi1BbCBZI5YLe43BisqmRQwXCngjI49eNKXxB8U4bi5sb7TPCsbf2ZNdJc210zBHA+UFGO/HXkKR05rRVsM/hjf5HE8vzuCvUrcurWtS17WvbXXdfedN/wAIDoX/AD9eIf8AwfXv/wAdo/4QHQv+frxD/wCD69/+O14ppOveM7j9m7Vta1Gaxv7WS5JkkluJlunQy7X+ZcAEOUwAcbcg+ldsnxA1q3g8DeE/DemWMuraxosF35uoXD+REnlZwSMu5+Ru+enXNZwxGHlZuFrpPbu7HZicmzek5RhiHJxlKL96yXJFSbbb0sulvx0O1/4QHQv+frxD/wCD69/+O0f8IDoX/P14h/8AB9e//Ha4Q/FbxNN4K8SX9vpOkQ6z4ZuxFqEckkj28sfzAmIrg7twHBOMZ5qbwf8AEzxVd+LvDGk6/pOkRWviKwN3bPZySF4wFJ+fdx/D0GevWrVfCtpcu/l52/M5p5Vn0Kc5uq/cvdc+ukebTXX3dfQ7X/hAdC/5+vEP/g+vf/jtH/CA6F/z9eIf/B9e/wDx2vGta0LUdU8R6hc6d4ouZdQs9X8y+8Ry3rW1lp0WcC1VS213BIyAMDgZ5r2v7b4p/wCE5hskttKfw6bfc9wZj9qMm09FzjbnHanSnTm3enbX1/r8iMww+MwsYuGMcm4ttNuNrJO2r1vfRO0nvazV4f8AhAdC/wCfrxD/AOD69/8AjtH/AAgOhf8AP14h/wDB9e//AB2vK/2tNPgt38P6vbvcw3l1dC0meO4dQ0QGQNoOByTzjNdJr2t3em+KLT4SeDtGspYv7Pead9SvZgPJYnKK6kvu5PzZOM+1S6tKNSUJQWlvm3t0N4YDHVsJQxFLEyfOpNpuyjGGkm25a7q2iv5HYf8ACA6F/wA/XiH/AMH17/8AHaP+EB0L/n68Q/8Ag+vf/jteLfCnxsfA3wx8W63cWs140Gt/Zre2NwXCsVAClzn5Rg898e9eheGPiB4nvvENvo95osc6XtszQ3tvp95BDbThSRHL5qDKn+8p/ClSxGGmo3ik30sVj8ozrCzq8laUoQbXNzWvZKT0u9k1116XOn/4QHQv+frxD/4Pr3/47R/wgOhf8/XiH/wfXv8A8dryqT4w+P7fRte1WfRfDbwaDfrZ3YSSYNIxbb8gPuOpx9K0PEfiLxpefHXwnY6Zc2Men3Wni9gtJZJAhRkfzDLt6yABtvbhfej6zhmlyw6rp3div7FzuMmquI5Uoyd+e/wxUraPezT9D0X/AIQHQv8An68Q/wDg+vf/AI7R/wAIDoX/AD9eIf8AwfXv/wAdrz7wjq2vzfGTxzY+RYJq0FhmB/tM7W5wV8vcpPHykZwOucV5v4Vttbl+D3iDx7dSR30zStDLJNqNysrxlgH+VTt3Bim32LZ7VEsTSW1P+b/yX5HRQyXHzvz4xr+Elre7qq6+0tPO+vZH0T/wgOhf8/XiH/wfXv8A8do/4QHQv+frxD/4Pr3/AOO1w0HxC1iz0zwF4X8O6XZzavrekw3CyahcP5ESiPoTy7H5T3z065rQuvHvivRPD2u3/im08O2E1jcxW1m0Vy8sU7sDuGE3Pu4GFKqeuema2VbDfy/hptfc82eX50mkqzu3ouf3mubkuo3vv+Tex1P/AAgOhf8AP14h/wDB9e//AB2j/hAdC/5+vEP/AIPr3/47XG+FviR4o1bxVq/hK50qzg1KHTGvLOaW3mt13YGFkjclgPm6g9vy4/wX4g8b3vwI8U63e3FhqERmmZnnnmWdlxiUArgLgbdmCB1zUPEYf7ML79Ox0wyfOLN1cRy6018T19pezWvk97HsX/CA6F/z9eIf/B9e/wDx2j/hAdC/5+vEP/g+vf8A47XnmjfEPUtL8F+AdD0LS7afV9egKwte3D+RCqtjLNyzH2/+sKvQfEzxVLpXi6ybSdGi8QeF8S3B82R7WaLBLbcfMGwOAfxxVKvhmvh/Dyvb7jKplWeRbtVdk2tZ2dufk5rX0XNp/wADU7X/AIQHQv8An68Q/wDg+vf/AI7R/wAIDoX/AD9eIf8AwfXv/wAdrz/wv8V/Ftzqvg4a1o+jJp/icusJtZJPNjKnbuYNwBnHHPHeu5+L/jVvAnhBtYisheXEk6W8EbNtTe2eWPoADVwqYaUHUtovL5nNiMFndDFU8K6jc6mitO6um4vW+lmncn/4QHQv+frxD/4Pr3/47R/wgOhf8/XiH/wfXv8A8dryOxHiOD9ovRTqEGn2uqXumT3MiWt7LLayyGGUIxVuUxtAIHHGR1q9P8X/ABpB4M8QazJpvh83Wh6qtjcIPO2OpyuV+bJO7HXHHvWMcTh7PnhazfTsrnpVMlzdypxw+Jc+aMH8VtZycUlq7q6389kenf8ACA6F/wA/XiH/AMH17/8AHaP+EB0L/n68Q/8Ag+vf/jta2m3l/qPhO21C2S2W/ubJJo1k3CISMgIBxztyfrivF9L+MPju88Eap4rGheHWtNIvPs92vnyq8g+XiNee7dSec8Dg1tVnh6VuaO6vt2PLwGGzjH8/saz92Si7ztrJ2W76tWPUv+EB0L/n68Q/+D69/wDjtH/CA6F/z9eIf/B9e/8Ax2uE8UfFTxVZ+IfDlvoeg6fqFp4js1nsIXd0uA5UZDsTtADHqM8A9KuXHj/xxP4qt/Bem6LocfiCHTxeai93cOLdSRnZHtyTwRznv7ZqfbYa7XL5bHR/ZmecsZOtZNOWtTZJ2bavdWenrodf/wAIDoX/AD9eIf8AwfXv/wAdo/4QHQv+frxD/wCD69/+O1583xuvLjwTp1/Y6FANbvdUOliKWY/ZklG0l9w5K/MOPrzxzkeB4/EVj8f/ABHZiGwg1U6HJP5IvJprNrhnibf83zKpJ+7jjoKh4jDtxUI3vbp3+R0wyfOI06ssRXcHBSaXNe/K0n9rRXe9mj1j/hAdC/5+vEP/AIPr3/47R/wgOhf8/XiH/wAH17/8dryyb4z+ME+Hq+KBpeg74tYfTriP97j7qlWT5v8Afzk+nHWtfxbrGpp8ffB1rc29uYLm3ZrRoriZSAY23eYgO0/MOOvHWj6xhmrxj26dyf7IzqnNxrV2rKo9JX1pq7W67r5a6nef8IDoX/P14h/8H17/APHaP+EB0L/n68Q/+D69/wDjtcH8DtY8aat8QvGa63eWNxbWt2LedQ8hMLqXCLADwE4bOeenvXQ/FHxxr3hbXLK2s9Jj/syWBpJtRlt5bhUcE4QpF8y9vmORz0NaRqUHS9q4WXp52OWvg82p4/6jDEOU7J6SdtYqVvN+S1fY2/8AhAdC/wCfrxD/AOD69/8AjtH/AAgOhf8AP14h/wDB9e//AB2uOPxS1BvB2g38U2gy6rq11JAsFsk9xnaeiRqNxYArkMVxmneE/iR4m8Q+GvFzQ6XptvrPh2QD9+sscMqjcWyh+dG2o3BPUj3pKthW0kvw8r/kVLLc9jTlUlUaSfK7ya+1yX9ObS51/wDwgOhf8/XiH/wfXv8A8do/4QHQv+frxD/4Pr3/AOO15v4c+LvjC4HhHUNV0XRF0vxFetZp9mkk85GDhCxDcAZPTJzg9Kv3/wAUvFFze+L7jQNF0htK8MCRZzeXDrPK6hvmUDjGVJwcZHAOTUrEYVq/L+Hlf8jWeT5/Co4Ort19ppfm5LXvvzaWO5/4QHQv+frxD/4Pr3/47R/wgOhf8/XiH/wfXv8A8drzeT4p+PLXwx4Y8SXem+GjY67eLbqkXn+agLYyQTjoD3Paui8MeOPFmr+O/FvhKSz0RLnSIC9nIpl2OxI2eYc5xgjOB1zinGthpNJR38u6uRWyzO6MJVJVtI3v7/8ALJRf3Nq503/CA6F/z9eIf/B9e/8Ax2j/AIQHQv8An68Q/wDg+vf/AI7XkngDxnr+k/BTW/Euj2WntLYatI1zHe3E8qtGQudhLZ3bmXgkDGe9dT4O+JXiq88a+HdD8QaTpEVvr+m/brZ7KSQvGNrMN+7j+E8DpkcmphiMNLlvHV26d9DXFZRnVF1XCu3Gm5J+/Z+6uZ6XfTXdnZf8IDoX/P14h/8AB9e//HaP+EB0L/n68Q/+D69/+O108csUjMsciMynDBWBI+tPru9hS/lR8w80xy/5fS+9nK/8IDoX/P14h/8AB9e//HaP+EB0L/n68Q/+D69/+O11VFHsKX8q+4X9q47/AJ/S/wDAmcr/AMIDoX/P14h/8H17/wDHaP8AhAdC/wCfrxD/AOD69/8AjtdVRR7Cl/KvuD+1cd/z+l/4Ezlf+EB0L/n68Q/+D69/+O0f8IDoX/P14h/8H17/APHa6qij2FL+VfcH9q47/n9L/wACZyv/AAgOhf8AP14h/wDB9e//AB2j/hAdC/5+vEP/AIPr3/47XVUUewpfyr7g/tXHf8/pf+BM5X/hAdC/5+vEP/g+vf8A47UfwZurq++F3h+6vLia5uJLQF5ZXLu5yeSTyTXXVxfwM/5JJ4c/69B/6EazUIwrLlVtH+aOqWJrYjLqjrScmpwtd3teNS/32X3HaUUUV0njGJ4g/wCQ94b/AOv6X/0mmqh8RppLfwNrMsL7HGBn6soI/Kr/AIg/5D3hv/r+l/8ASaajxVZf2h4a1O08hZy4OI2faGIIIye3Ss47y9f0R1Yj+HS/w/8At0jwzxldT2uoXcVuyxpCIBGoRcKGMe7HHfcfzqdLuez0Oa+tHEF0mmzFZo0AcHPrjNdpe+EU1KQ3NxpMciTKm+RLjglcYx83qqjHen2vhC6msrm0utBt4l+z+Wii6Y7lLDcOvf5vpiqscljyS31G8t9PihgmMaNZPuAUfN9zrxzSeINRu40hMcoUvDAGwi8gls9v9kfkK9Uu/ANum9IdDhaO3DQ7jdn51OCD975RgKDnkc1paV8ONE1C3P8AbWjmJk2LGEuG5Cj2J6EnnvSsFjxS717WLPxetva6hNbxGKNWSPCgqyKSOO1dxb+Itd/4RXUJhq12JIpNqN5hyo8iQ4H4gH8K765+G3gRr/7bPb7Z1KplrojBAAAxnrgCtFfBHhYW8+nC3O2T55I/PO77pXPXI4Y07MLC/C68ur7wZaXN7cSTzMz7ndsk811Aqlo2m2Oj6cljYp5VvHkqC2cZ9zVoTQ7d3mptzjO4YzVIY+imySRR48yRFz03NihXjcHY6tg4ODnmgBTXFfFKaSNdGVWIV7shh2PyH/E12vHqKwfGWltqNvaGO0+0PBOH4PKDBBIBIBPTqaTBnkmg6nqBvb6D7ZN5dv8AaY4E3fLGofACjsMcYrznS9Tvz4pvbf7U/kxn5E4wpJcHA/AflXuieFL+3uJpLfw/APN3lyZeSW56b+56+nbNZtv8N4obp71fC8IuJHHmYuCQRk5x8/vwe/tSsybHNX+q6jaW11JaX08DeU/MbbT/AKtj29wK5PQ/FnieTxq1vJr2pNCL6NQhuGK4Ky5GPwH5V69N4Rv7iBg3h63HmKQVeXBwQQQcP1x0xxzWbbfDu4t7438XhaxW43LLuFyx+YZAwC2M/Mc9vrRYNTitL8TeIZNHkkfW9QZ/OkAJnbOBGhH6k12/wk1jVb3x9dW15qN1cQixVhHJIWUHy4TnH1J/M1asvAl1FYyQt4YsFJmDFVumwFOA+Pm5+UDrir+g+G9Z0vWP7V07R7S0dlEcvmPl2jyq4GGIztUHt0oBHpIooFFUUFFFFABXmfw90jUfE3hWHWtQ8X+JY7i4uLkMkF0iRqEuJEUAbDjhRXplcV8EP+SbWP8A183v/pXNXPUipVYp7Wf6Hr4SrKjgatSHxc8FeyejVS+/ovuLP/CFS/8AQ5+LP/A1P/jdH/CFS/8AQ5+LP/A1P/jdcX49W9j1HWbe18R6zfeJ5XM2m2+nXTw2+mQYG1rgZ8sLwxJfJbsK9X0lpZNKtHnuIbiVoELzQ/ckbaMsvsTyKzpqE5OPLt5nZjZ4rDUadX2qfN05Uuid1darWyel2nbTU5T4dSX0WveLNHutUvdRh06+hjt3u3DyKr20chBIAz8zGu0rjPAv/I9+Pf8AsJW3/pHDXZ1th/g+b/NnnZtb6ze28YP5uEW/vYUUUVseaFFFYWs3HiaLUWGl2VrcWvlceY+07vrn9MfjQBu0VzkOo+LNxSXQbbcEBBW5G0sff/PXvTor3xYUDS6PZKc8qtxk49f/AK1AFH4s+F73xd4Xi0uxnhhlS9gucykhSI2yRkA8n6Vw9x8PvGGk2WpzaTeIJ9Rv7RzFbzsrIiHEhaQBeCOwH516F9v8X7zu0WyH90C4znkdT24/OtnTJb6SFWvIFics+QPQH5fzFKwHAL4L8YC3RH8QeZbC+knOnG8mC+UUwsfnj94cNlufXFVb/wACeO5Y9N8vxezy20ZVi88ioDv3DgcvhcLkkE45r0xTef2k4YRfY/KGwj7+/POfbFWaLANiDLEgkIZwo3EDgmnUUUwIbz/j2f8Az3qYdKiu+bd8e386loA5vwd/yE/EH/X/AP8Asoq14M/5BVz/ANhO+/8ASqWqvg7/AJCfiD/r/wD/AGUVa8Gf8gq5/wCwnff+lUtc9Lp8/wAz1MT8FT1h/wCks2q4v4Yf8hLxt/2Msv8A6T29dpXF/DD/AJCXjb/sZZf/AEnt6qp8cPn+QsH/ALpiPSP/AKUg174W+B9c1S81TU9Haa7vWVriQXUqF9owB8rAYwBx0OKv6j4D8KX0GnRNpS250xPLspbSV7eWBfRXjIYD8e5ritXbQG8b66vxJuZ4YlkT+x1nlljtTb7FyYypCmTdndn5umOKoW/ibxDoPh3TvK1hbSzvNee10461bvJO9g2NsjZZXwpzjdyQVziuR1KMW7wX4X36n0EcHmVWFNQxM7pLlvzcusdoNN3stGklbVbI9G/4Qjww/h+40G4037XYXD+ZMl1PJMzv/e3uxbPuDVbwx8OPBvhu7lvNL0dVuJYjC0s0zzMIyMFQXY4GOwpPAutanrWk6xZXV9aHV9Ovp7Np47cqvyn93IYy3cc43c461heDNd8bap4tOiX1zaJ/ZBkGst/Z5VZCX/cCJt/8cfzE84x71rejeL5N9tF/X9M4FTzJRr03iGlHWS5pWd1o7W1T0WvVxXUvj4ReARo02jro8yWM86zyQrezgF1Bx/HwPmPHSrE/wu8Dz6JZaPNo5e2sSxtWNzL5sO45IWTdvA9s4rN8V+J9Zt/iVb+GtN17SoEuLMzCCWzMkqyKRtjB3gEyDOM4xjvWR4M8feJtY1uzs7qSwjnvGkjuNP8AspWXTiAcM3zlmwQM7lQHPB6Vm5YZS5ORdtkdsaWd1KCxH1mVrc/xTvqmr7b2TV/lfVX6ub4ZeCZPDA8N/wBjCPTPPFw8cU8iNJIARudw25uCepNQJ8J/Ay/2Zt0u4B0vP2M/bp8xZbdjO/kZ7H6Vw2ieOPEUeneGLKfxlpP23UZ57e8N1YEyWzAtgtiQZO7C4OB8wrXm8deJINWa3a6sXv4tRWzGgfYJBc3EW8KZxJuwAVy4O0qAME1Cq4aSu4dui9f6/A2ngc8pScI4l7yfxT1d3FvVddU5PS27SavsXHwY+Hs5m8zSLkrPIZJUGo3AVmJySVD4610f/CH+H/8AhL4vFn2E/wBsRQfZ0n858CPBGNudvQnnFcFc/EHVbHU4dLvta06K8i1+TT7qNrFgfszD91N97Cc465DZ7VYi8ReP/wC25PD6vbXGpac09zfFdOKxz2wUGARnfgPIcr3wd390ZuNTDr4Ydey3/q/4mNbCZzUX77Eu3K95TtyvfdbO0b97xXp03jL4b+EPF+pJqHiDTprq4jjEaEXcsagAkj5VYDPJ5xmo7/4YeCb+206C70dpf7OQpbSG6lEoQkkqXDbmGSeCT1rm/h/481/WdZtbW+uNPk+0wyPdW6Wxjk05lXIDfOxIzwd4Q+npXo3hu5+2aFZ3X9pW+p+ZGG+1wR+XHN/tKuTgfia0pqhWvJRWvkjixs82yxRpTryShslKVle602S2a6XW11qc1pPwq8B6ZDqEFpoSfZ9QTZcwyTySRsM5GFZiFIIGCMEVf0rwL4d02QyW8d+x8hrdPP1GeURxkYKoHchePTpXTUVusPSW0V9x5dTN8fVvz1pO+95PXp37HA23wd+H9vZ31nFo8/kX6qtypvpzvwwYHl+uQOetWz8L/BTNpLtpMhk0gbbNzdzbkXeX2k7ssNxPBz1rs6KlYaivsL7jSWeZlJ3liJv/ALefa3ftp6aHDf8ACpvA39q3eqDTLoXl55gnlF/OC+/O7+P3/DtUcPwf8Aw6NPo8ek3C2M8qSyQi/nwzKCAfv/7R+vHoK72ij6rR/kX3D/t3M7W+sT6fafTbr06djjJvhd4Hm0G00WbRfMtLJ2e1LXEpkhLHJ2ybtwHA4zjinw/DLwPD4duNATQYTY3MqzTBpHaR5BnDGQndkZODnufWuwop/V6X8q+4h5xmDVvbzte/xPe977731v3ONs/hj4NtfEEGvx2F02pwY23El/PIzYGBu3Od3HrmoU+E/gSPTL/TItHkjtL+RZLiJLyYKxUkjHzfKMk8DAruKKPq1H+RfcP+2sxvf28+n2n0d116PVdjix8LfA3/AAj0Wgtou+xgmM0Aa4lMkTnGSj7ty9BwDipI/hl4Kj8OXPh+LR/LsbqRZbgJcSCSZh0LSbtx+hOK7Cij6vR/lXbYTznMH/y/nvzfE9977731ucEfg/4BNlZ2f9k3AhspXltwL+cGNmxnB35/hHFdXr+haTr2iyaNrFjHeWMgAaKTPboQeoI9RzWlRTjQpxTUYrXyM62aY2tKM6laTcXdNybs27trs76nB2fwh8A2eoWWoW2jyx3dkytDKL2bcCpyMnf8345446U7VvhH8P8AVL2+vLzQd0t9J5s+y5lRWfOdwVWAB+g713VFT9Vo2tyL7kb/ANu5nz8/1id9r80r2vfv31MfT9HTw/4VGj+GYYo/s0LrZx3UrugYkkBmJLbcn8uleRfDj4G/Yp7tPHFjo2pQSSm4je1u7gPvyPkZflRkHJGQTkmvdaKVTC0qji5L4dl0NMHn+OwdOrCjOzqNOUtea68736v7zi9f+FvgnXNYXVtQ0uVrtFRI2ivJoljVFCqFVWAUYA6Crniv4f8AhPxRcQ3Os6UJrmFPLSeOZ4pNn90shBI9jXUUVX1elr7q130OdZvj04NV5e4rR956LstdEcxdfD/wdc+FYvDEug239lRNvjhXKlH/ALwYHdu985NUdI+FfgfSddttc0/SZYL+2xslF5Mc4/vAthvxzXa0UPD0m0+VaeQRzfHxhKEa87Svdczs77311v17nAXvwb+HN29w03h8/wCkS+c4S7mVQ/cqA2F/CpZfhL4Gl1Gz1CTTLlrqyWNbeQ38+UCfd/j9vx713VFL6rQ/kX3I1/t7NP8AoJn/AOBS/wAznNK8EeGdL8VXfiew04wapeFjPKsz7XLfeOzO3J9cU7xD4M0DXtYg1i/huhf28JgiuLe8lgdEJyQDGwroaKv2NO3Lyqxy/wBo4v2iq+1lzJWvd3tta/a3Q5GT4a+DG0ux05dH8qKwmae1khuJI5o5GILMJFYPk4Geewqknwj8CRvfvHpdyh1Bdt1jUJ/3g3Bufn65Uc/X1Nd3RUvDUX9hfcbxzrMYJqNea/7efe/fvr66nAn4PeAP7Kg0v+yJxawTtcRIL+fKSEAEg78joK5L4g/CPVtb17ULjSNP8KwW93CsIuJ5LoTqAu0uyKfLd+4YjsD15r2uis6mCozjy8tvQ68JxNmeGq+1VZyevxNvdpvr1aV+/U4mx+G2gSfDvSfBuuwjVLfT0UrJuaNvMGSWUqQV5J79KZY/CXwJY3819Z6TNBcTwvDIyX043Iy7Wz8/XB69c89a7mir+rUdPdWnkcv9t5j79q8kpNtpSaTb1ei01PP4vg38PotMn02PSLhbS4kSWWMX8+GZQwB+/wD7R+vHoKsJ8KPA6Ppci6XcB9KGLNvt0+YxvL4zv5GSeD9OldxRQsLQX2F9xUs+zOW+In/4E+1u/bT00MLw54S0Hw/quq6npNmYLrVpjPeuZXbzHLM2cMSByx6Y61u0UVrGMYq0VY86tXq1589WTk+7d3povuWgUUUVRkFFFFABRRRQAUUUUAFcX8DP+SSeHP8Ar0H/AKEa7SuL+Bn/ACSTw5/16D/0I1jL+NH0f5o9Ol/yLav+On/6TUO0ooorY8wxPEH/ACHvDf8A1/S/+k01SeIIWuPD+pQrZveF1YCBX2l/YHtVPXlA1zw7jj/TZec/9Os1WtbcL4cv3bUnsBhv9KVctFyOQO5rOG8vX9EdOI/h0v8AD/7dI4dbFriJmvvC/iJ3QnasVxtSTaSQ2OMH8KrjTtTW2u47LwprEH2uAQySyXmZFjyW4zxuz+HNa88zW8Txx/EGW2DKvyXsamRfzwQTz+FPbVdwJX4i2QXBc/uY+Bz/AE/lVHKYcmgxxWUcCeE/El07oRKz3oUHoPmx3x6CtLwva32n6pGW8N65Aiqyxv8AbfMjAwD8ynuenHpUMGv3f2iKD/hYFgYfM2LJ9nDFgEySTjGSfwx3rf0Txdo1pamDVPE8F5OHb980XljGM4446d6AJbrwB4eurie4lS8824mE8x+0t8zjODz04OOMcVduPCmmSyXMoku0luLVrUuJiSqE5OCe9W7G4t9RsHe11Dzo7xGkgkT+FCMZH0Nc9e6npeix3Gi3/iS8E7IAHeMlwW6NuA56H04pjLMXgDQUlSRm1CXYgTZJduUIBzyOlJD8PvD8UkMifbgYlCoPtTbeCCOOnYVm2Gsaa2qRW0PjCeLazKYPJ2pkZJ+Z846evY1csPFOiTa7tXxMzCZtqQPFtTIHTcRjnrRoIv694M0fW7kXGoG8eUReUGW4ZePXjvzVdfh/oCS+bG2oRvtIyt446kHPXrxUfhC+0+G5FjFrk97JLLKqh4SNzKMsCxz0B7EVsW/iTR7ieOCO6JeQyBQY2GTGQH6jsSKBlEeCdFG35r35XVxm6bOQMV0USeXGqbmbaMZY5J+tZ1n4g0u7u4rW3uGaaVpVRTGwyYzhxyOxqfVNW07S1jbULyG2ErbUMjY3GmBdorM0vX9H1Sd4NO1GC6kTO9Y2ztwcc/jUTeJtFXW5dFa9UX8QJaIqc4C7sg9DxQBsUVm6Brmm67aNdabP5saOY2ypUgj2PPem+I/EGl+H7WK51S4MMcr+WhCFsnBPb2BoA1KK5YePvDflvL9plESTiDf5LYLf0Huau2XizQby9hs7e83zzKWjXYRkDPf1+U8UAblFc6njTQGltoWuZEmunkjhjeJgzshIbj6ggepqNvHPh1beG4e4mVJdu0tAwxuztJ446UAdNRVTTtRs7+COa1l3rIGK8EfdOD+RqlfeJdIsr+azurgxPAoMrFTtTIyAT6kUAbFcV8EP+SbWP/Xze/8ApXNWqfG3hUHB1u16Z74/lXH3Fl8H45Pu2weVjJsimnGSzHJ2qcDnNYzjLnUo9n+NvXsejha+H+rVKFZtXlFppJ/CpLrKP834GzP8N9Pkm1Z4fEHiG2TV5pJryKG5QJIXGCOUJxjgDPAFddpNjDpmlWmm227yLSBII9xydqKFGT64FeZrb/B8oGYIiksCXuLgYx6/N+VdND8PPBM0SSx6TuR1DKwu5sEHofv1nCEoO8Yr73/kdWIxdDExUatebS/uR7W/n7aEfgX/AJHvx7/2Erb/ANI4a7Osrw74d0bw9DPFo9ilqs7iSXDMxdgAASWJPQAVq1tSi4xs/P8AF3OHMK8K9bmp3slFa6P3YqPd727hRRRWhxBRRRQAUUUUAFFFFABRRRQAUUUUAR3PMLfh/OpKZOMxEfT+dPoA5zwd/wAhPxB/1/n/ANBFWfBn/IKuf+wnff8ApVLVbwf/AMhPxB/1/n/0EVZ8Gf8AIKuf+wnff+lUtc9Lp8/zPUxPwVPWH/pLNquL+GH/ACEvG3/Yyy/+k9vXaVxfww/5CXjb/sZZf/Se3qqnxw+f5Cwf+6Yj0j/6UjswylioYFh1GeRS1zumeDdG0/xtqPi+3+1f2lqESxTBpyY9ox0Xt90f0xXRVpFyfxI4q8aUWvZSbVle6trbVbvZ9evYhvZxa2c1y0c0oiQsUiQu7YHRQOSfaub+GE/h+98Py6p4dg1BLa8uXkeW+EhlnfgFt0hLMOMDnAxgdK6S9NwtnMbOOKS4CHyklcojNjgFgCQPfBryaw8EfEP/AIQuy8ItqWmaTZwW9xHNdWd5JI8xfJUFTGuACecNnGawrTlGaajfR/fp1PVy7D0a+GnGpVUG5R3enLaTb5d207W9fu9djkSQExurgHB2nNI8saMFeRFY9AWANcD8NvBupeH9amvri103T4WtRAbewn3JKwIIkZRDGM9Rkhm5+9VPxD8P7zUPEup3dxpWg61Bf3MU0d3fzSpc2SqFBij2KcrlcjDJksc5o9tU5FLl1/ryEsuwn1mVJ1/dSvey12uviS0Wu+trbnpfmR+Z5e9d/Xbnn8qyvEfiLT9BFq18LhlubhLcNDEXCM5AUvj7oJIGT61wcnw71dtbMvl6PvOrfb/7e3v/AGiI/M3+Tt24xj939/bt/hqjq3w38Qu7m20/w1eXiasNRTV7meVLudRN5gifEbYAHy53EYUfLmonXrWdof1/Xy8zrw+V5c6kfaYi667L53b0Xl8X909fMkfmCPeu8jO3PP5UrusalnYKo6knArya5+G+vSeJrrUDJp873GoC9TUnn2XdsuQfKXERYquCoxIoIPK9Qeq+I/hq+1+XSbi2g07UIbGZ3m0zUWZbe6DLgFiFbleoyrD271arVHFvk2OOpl2EjVpwWITUk7u22l0t+r01tbd2RteHPEFhrtrd3FotxEtpcvazrcxGJkkUAkYPbDDn3rVVlZN6sCuM5B4rx5Phr4lbQbrTWXRLaD+2zqkdjBO5tp0ZApgcNGcBcAg4YE/wjiuy8AeH7jw3oWoxapHbRwTytN9kt2MsMKbQGVVEaDBwTtVAOenqqVao2lKNvM2zDLsFTjKph63NrpHd9Ot/0t0vc61ZomIVZUYkZADA5FCzQt92WM8Z4YdK8M+GPhG41PS7WWx0bSdLFrq7T/2mYZob+ONZS4iVGjHyshC8Pt2sflyK2bL4ZX50zXo30nw7p13eX4urV7aR3Uw7lLWjkRoUibbg7eu48esQxNScVJQ3/rsdGIyTBYerKnPE2cWlsu9r25u2vfulo362skbJvWRWX+8DkVk6d4j02+1rUNIj8+O5sAjSmWIojK+drIx4YHaeR6VwLfDrWZtP1fyIdF0ZLyW1ddGs5JDZSiFiziQhVI8wHadqDgDO6qsnw11i5TxLD/Y3hfTLXV7GJLeC0ldktriJiUbBjA53csoBHoetEq9bS0P61/4H3k0sry20+fEa6W201jf7Wtk5bae7vqkerahfw2VpLcsskwjIDRwJvcknGAo5pYL+yuL64sYbqKS5tgpniVstHuGVyO2RXlWseA/FmpW/icNpPhaJ9bW2dFS6kxDNEeXJ8n5mOSd2Af511/hjwzcab471rxBNp+lRrqtvAzSwsTNHKqgOn3BlCRu3ZBJAytXGtUlJLl0/4f8A4H3nPXy7B0qMpKsnJK6Stv7mm77z9eXzOtMiCQRl1DnkLnmoLO/s7yW5htbqKaS1l8qdUbJjfAO0++CPzry/VPhvrk3im/1BJrC5+1agLyHUZZzHd2qZBES4iZsLjaNsijB5HXPW+CvDL+H/ABD4kuhY6bHBqd79qhmg4lIKqCjjaAAGDMME5LHgU4VakpWcbIjEYDB0qLnCvzSsmklbW6ut79X0vptY1vDviCw1yzubq1E8K2ty9tMtzEYmSRMZBB+orVDKy7gwK4zkHjFeTal4B8VanZ3YuzpKhtdk1MWP2lpILpHQLskLRYBUgEZRwc9K7D4c+Hbzw/ol1Z3vkRefcNKlvbyeZFbqQBtTKIAMgnAUDnpRSq1JPllH5lY/AYOlTdSjWTd/h3/G+vra3S9y9N4r0SO4mtzdbpIryKzIUZzLIAVUevDAk9q23ZUUs7BVHUk4FecaV8OJ4dRsLq6vYcR3tzfXASCA5kbKxBcw9AhOc8AgYA6ja+I/hu+186TLaw6ffxWNw0s2m6gzLb3YKFRuIVuVJyMqRRGpV5XKURVsHgfbwp0q2jvd+a2XTdrS7srq7sjX8O+IdP1yG8ktVuIfsVw1tOtzEYmV1AJ4PbBBz71rKysoZWDA9CDxXjqfDXxI2jXlgY9Dtrc6yNSjsIJnNtOhTaYHDRkBVwCDtYE/wjiu3+Gvh2+8O6ZeW92LeAXFwZYra2l3xW42gEL8iAZIzhVA56dyqNWrJpSj8y8xy/A0oSqYeunqrR69Ot/0t0vc1da8RafpF/p9ndi4L39wLaJ44i6LIfuhyPu57Z9K1fMj8zy/MXfjO3PP5V49D8OPEdnNpMkGm+Gbi803U1vJNVkuJUur9QzHEh8s4Pzd2YccYq/D8OtYXWIXaPRxJHqhvm15Xf8AtCWPeW8ll24wQdh+crt/hqI1619Yf1/Xy8zerlWXKK5cStnd6a6vW19Fa2mstfh0dvUVmhYhVlRiegDA5qlrus6fottFNfzMvnSrDDGiF5JZD0VVGST9OgBJ4FeaaJ8OdW068h1ODR/DtpqEPiB79GguH/49XDBoQ3lArjd90Dafaut8awXNt4o8OeIltp7qy09547lIELvGJUCrKFHJAIwccgMT61oq03Btxs/69Njmnl2FjiY04VeeLT7J3SbS3kve0Sfd7Gx4e8Qafrlpc3NqJ4Vtbl7WZbmIxMki4yCD9RRqXiDT9P1jTdMuBOJNSLLbyrETEWVSxBfoDtUn8K891XwN4q1TR9Ts7qDRNt3rraiYRcF98TJjbveBtjAqpyEOeRx3qQfD3xYvhvw9oV3Z+Hb+10bUJropcXchS4jYSbIioiAA/eY7gbR8pHFZe3rbcvz+f+R2rKstbcnXVrtct1de62ne6T96yt1vvvb1m7vobcW52yzC4mWJPJTfgn+I46KMcntVTw7r9hrlpdXNqtxCtrcvbTLcxGJkkXGQQfqK89TwBr0ENnNa6f4fgki16LU0so53WCyjRQCkLeWTl8ZbCqPam6l4B8Vapp17HdtpKb9dfVBZi5Z4LpHQL5cpaLAwQCMq4J6im69W/wABnHK8vcbPEL10017Xd/W9ut7anpGp61p2m3FjDeTmIX0nkwSlCYzJxtQuOFLZ4zjOMDmtBmVVLMQAOpPavKLvwtq1j4HuvCq2g+161eq9vFaMXtrBFZCzltiKgGM4CjJOAOtdh8RvD154h0i1t7RrWb7NdJcS2d2WEF4qgjypCoJA5B6EZAyDWkas2m+X+v61+ZyVsvwsJ04qro2035K1nbzbcd7Xje9tulEsRCnzEw3C/MOfpTkdJF3IysPUHNeVx/DzWIbP7Za2uh215DrMGpWemRSOLS1VF2uiSbMqX6nCAZA4710vw08P6t4f03VrLULfS7RLm/lurZdPkYpGsn8O0quNpHGM59ulOFabklKNhYrL8LTpSqU66k1bSyXr1e3dXT1s7amzrHiLT9L1TTtPuhcGTUJvIheOIsiyYyFdhwpIzjPXBrVEiGQxh1LjkrnmvILH4c+IrC70KaHS/DEl1pN+LifUvtEqXWoL8wJkPlnDYbPJcZ6bRVjQfhvrmneI7a8lmsJ2g1Brp9VE+27uELE7HAi3HIOCDKVwPu+mUa9a+sDtrZVlyh7mJV0n21d30vppbTfXbRpeiXmvWVp4jsdBmS5F1fxu9u4hJibYMsN/QHHOK0vOiy/7xPk5b5h8v19K5Txfouval4t0K+077FHZ2KXCzTPcMsymWMplFCEHbweSM9OOtc14a+HOoWmoaaLyy0K1iso5o7u9tGd7jVldCmJ1ZQMEncdzPyBgjmtHVqKTSjdX/wAv+D9xywwOCnQjUlW5Zct2tHreXmraKOmr96+yZ6Xpt9Z6lZR3tjcR3FtKMxyxnKsPUGquja5pmsW0t1p9x5ttHO0AmKlUkZcZ2E/eGeMjIyD6Vg+B/C95onw3/wCEZkhsLS5WCWESWbEo5YECU/Kp3HOT1+prjNQ8I6t4m8I+HtOj0e0hutBt2srmHUJDGBMI0XegMUkciEfMGxn0IOaUq1RRT5dbbF0ctwdWrUh7W0VKylp8Otm1fW9kt9L+iPWU1Cxkv5LBLuFrqOJZniDDcqMSAxHocH8qp+JfEOn6BpB1W88+W1WRY3a3iMuzccAnHQZxk+9cE3w71aGW6ms4PDy3d14eg05row/6uePIOEKNlHUqpJORtHBxisey+Gniyy8M+JdCs4dFittaSDYrXzkW7Ifn+5AgbIwcgKe3bNRKvWStyd/+AdNHKctlJSliVa8brRNptc2t9LXbWnTzV/VvEmv2Gg6HcaxeCeW1thum+zxmVkHckDnA7+laKTwskbeYo8wAoCcEg15PefD3xA9hqyabpfhrR2u9KbTvs9ncSCK5Z2GZ5T5Y+ZQDgYYncctSeIvhz4h1TV7jUJl0q7e8toYx51wQ2msibT5LGFiRn5gVMbZ6nvQ69Za8n9a/1sTHKsvklH6wk9ddP7tla9usnfms7W30PTbDWdPvdUvdLhmYXtkR50MiFGCn7rjP3lPZhkcEVoVxWl2V7d/EW2vvLuVt9I0prCe6lUr9rmdkbC55ZV2klumTx3rta6aUnJO54uNoU6MoqD3Sb8n/AFr5Xs9UFFFFaHGFFFFABRRRQAVxfwM/5JJ4c/69B/6Ea7SuL+Bn/JJPDn/XoP8A0I1jL+NH0f5o9Ol/yLav+On/AOk1DtKKKK2PMMHX4kXXfDgC8fbpeM/9O01W9SLLo98Y47eQjd8s/wDq8d857YzVfxB/yHvDf/X9L/6TTVovDb3FrcQ3SI8LOd6v0I96zhvL1/RHViP4dL/D/wC3SOUh3MkTQ6HoU6FRsmYxp8hyQcDOPpmq06gXM0reFdAeRgsO9pY8SDPAH4nFdGfC/hyYrMunW+DyChIUj8DjHNPg8M6BAwaHS7eMhgw2gjkHIP4GrschzKRXzTS2y+G/DhlRVIjGzKNyBn8gKsWizNdQw6jofh1YSxEzBkyBj09c10X9h6Kt2bv7DAJw+8v0Oc5z+dMXwzoILMdNhdnJLM2SSSc9frRYZh2upatDG0MGn6Jb/ZyFGyddsURbpgdOPTqamjW81C4hu28M6RPHOVM1wZFckAnBBxzgYxWknhvw3lol020yMbkH6ZGfatW0t7e0tktraNIoUGFRegFFgOe0myuI9TaOfw/pUEMZYrNEq7sE+mOM96x9Sv0g1EyaZDoItwW8l2jXcT/Hgg8cjBru3WJtykKdww3uKzG8N6AwA/su12+gXA/KiwHK6HrDR3aeWmhRwKXkIiUIVznJJHQ8D61YsL/VptTihntdIeLa8kg2FWA/iPQ/xAfXvXTvomjsxJ0+3yYxGcLj5R2wKmistPhHmJFGMoU3E5ypOSMn1NFhHK6ZrczXdvLK+j/Zy8kjyRsC6ow+VuMgZOMnNU/7ZXULm3k1OTRLhIDLIFl25jAX7w5646+1dWPD+hKWK6bapvADbRjcOODjqOBRJ4d0CQfPpVmQBgfIKLDOf8J3N6usJbrDoccBDCb7IArlsbhwPYg110llZySebJaQPJnO5owTn6/gPyqlBoehQzJNBY2scsf3Wj+Uj8q1Mr6j86AIbWzs7UH7LawQA9fLjC/yp80EM4CzQxyAZwHUHGeO9PDKVBVgQehzQHQkgMuR156UwKUunaPbwvLJp9lHGv7xz5K4GO/SqjS+F1di39lhhJuJKpnd6/XnrWx8kiEfKyng9wazG8OaEwUNpdqQq7QNnAH+TQASXHh5ZtjzaaJRzglMjnP88mpIbXRbrZPDb2U4dBsZVVgVU8Y+mTUf/CN6D5TRHSrUo/3gUznvzVywsLOwt4rezt0giiUqiIMBQTk/rQBJb2tvbxpHBDHGqAhQq4wCcmmzWVnNIZZrSCRyu0s8YJx6Z9KnooApTaXps0LQyafatGw2lTEuCPSvMvH80lhrd3HY26YiSPy4lUAHgcdPxr1qsnUvDmj6hdNdXdqXlYAE72GcfQ0mhNHiB13WV66TOcjL4dMMcdv061p/8JR4gF1FCjXwiITdIZwFTPUY9RXqZ8HeHz1sT/39b/Gk/wCEM8O/8+Lf9/X/AMaVmKzPKR4t8SKwSSHUMc/OtwCOvHep4fFXiF7kRuuoRpsZt5nHUdAee9enjwb4ez/x5N/39f8AxpT4O8Pn/lyb/v6/+NFmFmeUweMPEbJM80OoR7IyygTg7znAUc9cc04eLfEuJGNrqI2jKj7SvzcfX1r1QeD/AA+DkWTf9/W/xpf+EP8AD+T/AKE3P/TV/wDGizCx5VJ4u8RpHuNvqBGQAFuATz60qeLPEwX5oL4k9MXA/wAa9U/4Q/w/jH2E4/66v/jSDwf4fHSxP/f1/wDGizCx51B4h1iSFWkvLqJs8qZSar6l4j16GNGtbi5uGLhSBMRgepNem/8ACHeHv+fE/wDf1/8AGj/hDfDv/Pif+/r/AONFmFmeRL4s8WMRm3uegz/pPv8A4VbfxP4iFwI1E7oXA3C5OQuOT+depf8ACHeHv+fH/wAiv/jS/wDCIeH8/wDHjn/tq3+NFmOx5TB4o8SnUFjlhuUgJcGX7VnAA4OO+aktfE/iSSNt8Vyh8sso+0HlgeFr1L/hEPD/APz4f+RG/wAacPCegjpY4/7aN/jRZgea6T4h164aQXyXFqFClD5+7dkc9PStNdWvSFxdT/8Afw13I8K6EP8Aly/8iN/jSjwvogPFn/5Eb/GizAzvBt3PcWl400ruQyY3NnFdSTVCDTbPTraRbOERBypbknPPvWhVDOb8G/8AIT8Qf9f/AP7KKteDP+QVc/8AYTvv/SqWqvg7/kJ+If8Ar/8A/ZBVrwZ/yCrn/sJ33/pVLXPS6fP8z1MT8FT1h/6Szari/hh/yEvG3/Yyy/8ApPb12lcX8MP+Ql42/wCxll/9J7eqqfHD5/kLB/7piPSP/pSNXTvGGg6h4wv/AAna3Tvq1hGJJ4jEwAU46NjB+8PzrfqNbeBbh7hYI1mcAPIEAZgOgJ6mpK0ipfaZxV5UW17KLSsr3d9er2Wl9l07kN99p+xzfYzCLnYfKMoJTdjjdjnH0rj/AAT42+1fD6HxT4sutM05ZhLIBEzBRGhweGJLNwenqK7G9hNzaS26zy25kQqJYiA6ZHVcgjP4Vwdt8JPDqWVtp95qGs6jp9rHLHDaXVwhjQSAhiNqBs85Bzwaxq+15k4dv8v+CelgHgHQlDFOz5k7pXdkpXS6avl37P59F4b8XaPr149la/a7e7WITCC7tngd4icb1DAZXPHHTvVPXviB4e0a4vorj+0Jk08ZvZ7axlmitzjdtd1BAbBBx2yM4qfwt4OsPD9695De6hdzNH5Qa5dMKmc4ARVBPHU5PvXKePfAOuatqOqw6HcJY6frKL9sI1GSNTJja0jQiM7ztC8B0B2jdms5zrxp3S1OrC4fKauNcJTap2WraWt1fp2vZWvc6GP4haG2opp7WetRXDQpcFZNNlUJC3HmscYVB3J6Utr8QvD9y2I49UUSQvPatJp8qC8RBubySV+c45wOSOlTJ4Lsf+Ehl1mbUtSnaazFlLavIn2d4dpGwrtzjJJ69TUekeA9J0+8tbh77Vb+OyjaOxt7u63x2qsu07BgEnb8oLFiB0NNfWL9CJLJ+V/Fey69bPTbvb5X62Qf8J/oPlRyomoukuljVIilm58y3O3JXjkjcMjqKNI+IHh3UpbdUa+tYrqEz2txeWUkEM6Km9ijuADhcn6Amsef4bx6dYmbRdT1O7vbfTpdPs7e+vQLdYZF27G2xk7V4IwMkqASRU3gz4fpa6RpqeJLi7v57O1NulpJeme1hynlsUyik5UkfNnaCQKlTxPMk0jeph8lVGVSM5PotVfr0t6Xe2r62Nbw/wCOvD+uX8NnZy3aPcqz2j3FrJEl0q8kxswAbjn6c03xj4wtdHNzp9ms9zqsdt9oKRWUtxHApztabyxlVOD78Go/DPw/0fw/fwXVndajItspW2gllUxwgjGBhQzccDeWxVjXfBtjqmqzanHqOrabcXMC290bG58sXEa52hwQem5sFcHk81f7909bXOZrKY4tOLk6duve/XTa3lv5GboXxCsbjQrG61G1u1vZtHXVZI7a1d0MfAbYf4iCw46itvUvFWlaf4QXxVN9pfTGgS43xQM7iNwCGKjkAA5PpWKPhrpK6dp9lHq+uRLY2stlHIlyqyPbyEExMdnIG0YIwfen+JfCt6PhbceD9BlF27Wv2SKTULjaVj6ZLIhztHAGOw5pJ14xfMun4mtSnlNWtD2Umk5630Sjd9XtpYsQ+PtElWb/AEfV45EtzdRRS6dKj3EQI3NEGA343AkDkA5xUNv8R/D9xaW1xbW+szfaxutI002UyXKbQS8a4yyAEZbpyPUVHpXgVWsEk1XVtXfUTZG2VzfCb7Gr48xYWaMZztA3MpYgVND4A06DS9Ls7fV9ahn0qNobO9S4UTpCwAMROzayYVeCp+6D1pJ4h9glDJotq8r376bPy1V7ee9r6Ek3j7w+1haTWMl3ez3nmCC1t7OWWcGM4k3xgbl2sQDnHJxWd4L+IKalpWnvrFu6Xt9dXVvD9ltZfLdoS3HzcqxVSdp54NXR8PtGhhs/7PvNV0+8tfNxfW9z+/l81g0vmFgQ+5gGORwQMYxUNt8N9LttOhs7fWNdQ29+9/bz/alaWKR1YPhipyG3tnOTk9aP9p5k9P6t/wAEpPJfZSgua7eje6+K2y21i31dntoT2vjiw1C50I2AnFvqjXCgTWcgctCr7kHZXyh4bqAcVoeBfE0HizQBrFvY3lnEZZIwlzGUY7WI3DPUfTocjtWTpfw503TpdKa31rXSml3ct1bRyXCMu+TO8MSmSDubvn5jzW94X0G18PadJp9nPdS2zTyTIk7hvKDnJRcAfLkkjOTyeaul7bm9/b/hv+Cc2O/sxUmsNdyvpfteW/nZw+5nOW3xEs00qDWdTtpILHU7gw6PHAjTT3KDPzsqjC5xkLycY7nAv3PiS+a3XWLOxkbQzpcl0ZJLaTz1lBG1fL+8QRkkYzx15rLtvh60uhQ+HdQ1S4XTNOdxpzWrKrNEwI2TI6sjFAcA9xzgGuktfDVlZ+D18L2dxd29mtubdZVkBlVT1IYgjPJ7YHYVMPbv4u34/wCRviXlcGnS1fN525NbPvzWt31v6GToHifUNQ8U2GnuLGWwv9ETUoZokdX3EqDkMfundkdx3qXWvH2h6Pe6laX0WpRyadAtxORZOQY2cIGQ4+Ybjjj0PpSeH/AtjourafqMGr6xO1hY/YIYp5kaPyewICAnoD17Co/FHhWXxB430XULy3tF03Sw0pkEzedPJkFY2TG3ywyq/JPKjgdaP36h53FbK6mK96/s1HW2jur9921Zerv0NnVvENjpfhz+3b6K8ittiuyG3bzV3dAydVPPOcYpPDXiGw8T6G2p6HKXTc8Q86NlKSLxhh164/Cjxd4dsfE2lpYX7zxrHOk8ckLAMkingjcCp78EEVV8IeEbHwvYX1lpt5fmK8madvNdD5cjD5mTCgDJ57jNa/vfaf3bficKWBeEcrtVebRdOX/MxvDHja6vk0CLU0toLnUbi8hk8qGQxEwFx8r9FPybsN1GcVf0/wCIfhq/ukhtpbxkmLraTm0kEV2ygkrE5GHPBwB1xxmq2nfDjTbI6Xs1rXJV026muoVknjIdpfvh/k5By3HH3m/CXQvh3oei6jb3VjcagsFs5e2tDKvlQk54GF3kDJwGYgenAxhD6yrJ2/q3/BPSxDyWbnKLlfWyWi+KVt125fx12JrLxtpurfYLfSVn+1apazT2DXNs6RMYyQys2OCCOR1wa0fB+uf29pT3ElsbS6t55LW7ty27ypozhgG/iHcHuCKwLX4d2ml3VrqOlarq73GnGZrC2nux9nTzOWjICE7CevVvet3wZob6FpUsNxcLc3t3cyXl5MqbVeaQ5baOyjgDvgCtKTrcy5/62/W/yOXGxy1UZfVm27q1995fK3Ly/wDb22lzbooorpPECiiigAooooAKKKKACiiigAooooAKKKKACiiigAooooAKKKKACiiigAooooAKKKKACuL+Bn/JJPDn/XoP/QjXaVxfwM/5JJ4c/wCvQf8AoRrGX8aPo/zR6dL/AJFtX/HT/wDSah2lFFFbHmGJ4g/5D3hv/r+l/wDSaatCW1hvLSe2nUmORzuAOO9Zuvura94c2sD/AKdL3/6dpq14WVd4ZgDvPeohvL1/RHViP4dL/D/7dIy38MaVIxaRZ2J5P75gPyBpjeE9GbrHcdc/8fD8/rW35kf99fzo8yP++v51ZymE/hHRXkLmO4BJBIFw4GR+NXtK0Ww0yWSS0SRWk+9ukZh+tXvNj/56L+dL5kf99fzoAzbvw/pV1O801uxd23tiRgCfXg1XfwpojMxNvJhsfKJnAGPoa2vMj/vr+dJ5sf8Az0X86AMc+FdDMhkNq+4kn/XP/jUr+HdJaBYDbsIw4kwJWGWxjJ55rT82P/nov50ebH/z0X86LAZ9hoGl2Nybi1t2STnkyMevsTUR8M6Kbd7c2h8p5BIy+Y33gMetavmxf89F/Ojzov8Anov50AYx8J6E2d1o5znOZn9MevtUp8NaMbaG3NqfKhcui+Y3UjGTzz+NannRYz5i4+tJ50P/AD0T86AMYeEfD4eRhYDLrtb943T86mtfDej20bRw2pCtGY8GRjhT1AyeK1PNj/56L+dHmx/89F/OgDKHhnRxbi3Fu4iD79vmtjOMetRReEfD8bIy2Ayn3cyMf681teZH/fX86XzI/wC+v50ARWFnb2NqttaxiOFSdqg5xk5qemebH/fX86POi/56L+dAD6KjM8I/5aL+dHnw/wDPRaAJKKiNzB/z1Wj7TB/z0WgCWiovtMH/AD0FJ9qg/wCegoAmoqL7TB/z0FJ9qt/+egoAmoqH7Vb/APPQUv2mD/noKAJaKi+0wf8APQUfaYf+egoAloqL7TDj/WCgXMP/AD0H5UAS0VF9ph/56D8jR9oh/vj8qAJaKiNxD/f/AENH2mH+/wDoaAJaKj+0Q/3/ANDR50X979DQBJRTPOj/AL36GjzE9f0oAbd/6hvqP51LUF06tCVDcnHH4ip6AOc8H/8AIU8Qf9f/AP7KKs+DP+QVc/8AYTvv/SqWq3g//kJ+IP8Ar/P/AKCKs+DP+QVc/wDYTvv/AEqlrnpdPn+Z6eJ+Cp6w/wDSWbVcX8MP+Ql42/7GWX/0nt67SuL+GH/IS8bf9jLL/wCk9vVVPjh8/wAgwf8AumI9I/8ApSNDS5vGTeONSh1C00xPDSwqbGaNyZ2fjIYZ6fe7Dt1rpKMjOMjNFaRjy9bnFXre1afKo2SWnkt/V9SprX2L+yLv+0pFjsvJbz2ZygCY5JYEY4714p4B+IFj4f8AhjYWeixNruvzxXVxJapcmWRXTJDOCS2NoHA9K9wvZ1tbSW4eOWRY0LFIoy7sB2Cjkn2FZvhHxBpnifRl1jSluBaO7Kjz27RFsdSAwBI7Z9j6Vz1oOVRcsrOz6a9P6+Z6+XYqNHCTVWi5w5ot+9aN0pWTsut77q/Keb2nxI1w6NrE6ahoN+1tYrPFdKmyOGVpFTynVJJOu7jLKcjkAZI6r4WeKL/xHo2p3N5NBey2l0Yo3toBGjgIpwCJHVvmzyG9MgV2i7GHy7SPaszxNr2n+HNOF/qInFv5iozQwNJs3HAZgo4XPc8ciiNOVN80p6L+u5VbG0MZF0KGGtOTVrWv00sorfytvseZWHxA8RX97oVvDrugJeapfi3utN/s+Uz6cu12KuTIMt8uPmC88gEVZ0z4jX6axo2m6pq2ki5bVrnT9Rt1tWR1C+Z5Mgy52btqgKc7t3B4rvvEfhvS9eu7Ce+lvUksZRPbi3vJIQH7MQpGTgkc9iR3rTtbyyuzP9muIZjbymGbaQdjgAlT7jIqI0aqes/z8vM6auZ4CdNcuG6O/wAKs3zJa8uqs1uk7pat6njekfEqfVtdu9H8R3WmxaJeWl3tY4t5YTHjCPtlYoxUt8p2njNQeG/F0dtp3hmNdf02J38MXJWecs8kM6MOW/eAMDtIwRnMZ56ivcgFYZABFZWua7pujXWn296s4N/cLbQvHAzosjfdDMBhc9s9al4ecdZT/D08/wCrmkM4w9V+zo4W1+ikraKSvbk7NX78uu5478ONcXSU8LLDqlrrN1f6VeXJg82QzG5CqfLBaRhlipUjb95WIxkitrT/AIha0+nyak2vaFfBNNlubmwtNPl+02Uw27UYF8EKSQdxQ8E44NeuDZu2/Lu9O9BKKTkqD1NVDCzgrKf9aeZliM9w+IqOpUw92+7T6yf8mm6Wlttb3seHR/EXxNqng3xKn9q6XbalpptZo7m1jV1a3dgJGAWRhhe7BuOmAeaTxx4rf+zPG9nD4m0lblYbEpcwK6tMjgB1A804PPVex5z1r2y+uraysZr24YLBDGZHIXPygZOAOT9BSWVzFdWcN0IpIRMgcJMmxwPdTyD7VLw02uVz1/4fz8/wNaeeYeEvawwqUeZPRrdcjt8D09x6bLm8jyPRvGl/pvi7TvCtjq2l3elC5t7SHyo3nmlRlDMxLS71GTwQrqBjLcGuj+J/jDV/D+uafp1q9nptlcQPK+p3kQePeDgQjdJGobHPLdOgPNegAx5GCue1G5GO3cp9s1qqE1Bx5/8AgeW5xVM1w08RCs8OnZNNXXvP+Z+7a99dU0eaaR4o1/UfFnhKW81Cz02y1LT7kyWvlFluJkkUAI5YHLKdwGDgBvvZyJPHHi3VtG8eDRW8RaHo2mz6d9qjub6yeQo4faUyJFU55POPQZr0fchwdyn05rn9Q0fQbPxF/wAJheXtzDc+Wtrve9cQ7SQFTy87eWIOMfe560pUpqNlLr+mv9aF0Mwws6/NKjZKLSSSd25Nx3XS9rtSennY84k8Q6hqXivwrfQX1jpGvXumXonSdZHjkVWXyWEJdT84V2XODgnriodf8fX+uaLocVxNp2nWV5YJeT3cv+pnuUfDW4JmjChSoLKWJIOMEZz7Nb3UU91cwLFMrWxVWd4iqtkZ+Vjw3vjoeKnzHtHK7c8elR9Wk0/f3/4Hn5fib/25QhKDeG1jtrtdyat7vTmVr3slpq9PJZfHXiS61Ww0+z1LQdNnutDe/a0mtnlkilTGEH7xSd43EAgEAHrilu/iTqFzaWd1Dq2i6JBJpMV5FLd2zzLfTtu3wxFXXGxl2kfM2W6V60NrfMMH3o2j0H5Vf1ep/P8A195z/wBrYLT/AGZaea8+8XfSy969rN7u68ttdd8aan4sS3j1Gy0a4vfD0N7aaZeWhfbOWbeud6kkbeTjIDDjg5pweNPHF94Y1zX7ebT7aHRrECaO401wz3qLmeMfvPuqRjPPLd8c+tXUK3FvJAzSIJEKlo3KOoI6hhyD7isSbwfosnhFvC2y6TTXz5gS6kWSTLbmLSA7mLEnOTzk5qZYep0l369ehrRzfBO3tKCWsV8Kdop+9vZttWSvfq7nEad8QNeZZ5LKbTPFT/2VNePb6bayRNZzIAViclmzuJIAwrfKeKq6V8Stcl03UZjfaHfNFpr3QlWMxpazAqFjkCSSEglj12NkdOuPWNLsotO0+CxgeZ44UCK00rSOQOmWbJJ9zVjA9BTVCrp7/wDX3/10sRLNsBeSWGTV97pOyflGy+Vv73McP8I/FOo+JrXU21C6tblrSaONZLa3CRklMnDLJIr8+hyO4Ga7mgADoMUV004uEVFu542Nr08RXlUpw5E+nbT0X5BRRRVnKFFFFABRRRQAUUUUAFFFFABRRRQAUUUUAFFFFABRRRQAUUUUAFFFFABRRRQAUUUUAFFFFABXF/Az/kknhz/r0H/oRrtK4v4Gf8kk8Of9eg/9CNYy/jR9H+aPTpf8i2r/AI6f/pNQ7SiiitjzDndeKtrnhzBB/wBNl6f9es1a1jkTPkf3v51n+IP+Q94c/wCv6X/0mmrTtyTdP/wLn8azgtZev6I6sR/Dpf4f/bpGIms+IVkmEnhmWRRMyx7JlHyDoxz1z1qSPXNXFncTTeGbtJI9nlxrIrGXccHGOmOppD418MrPJBLqkcMkchjIlVlywzkDI56HpUieMPDTzxwrq8G+RwiA5GWJwByOpqzlH6Zq2qXVzLHceHrmzjRSwkkmQ7z2AArZXlQSuDjp6VQsNa0y+nuYbW7jlktp/s8yj+GTGdtaFMAooooAKKKKAKWtz31tpk02m2i3d0oHlxM20Nz61z0+ueMB/qfCAIyu0tdLyNvzZA6c8D2rrqKAOUGs+Lfmz4XQ5Hy4uBw2eh9sc5/Sov7Z8bhAW8J27MD8wW8A49ie9dhRQBy+oat4uhv5YrTwzDcW4P7ub7UBuGB1HbnNI+reK0kTHhxJI/l3EShTjuQCe3p+tdTRQBlaJeatdXV6NR01bOBJCLY79zSJ2JweD7Vq0UUAFFFFAAfpXM3+reKEgtnsfD6TO8btMryhfLYNhV685FdNRQBy1pq3i571Um8MxJBuIZvtKg4x16+v+RSWOreMXutt34ZgSDY53JdKSCD8vB65re1nUrfSdPe+uhIY0IBCLkkk4H86xD488NDAa8mU4BYG3k+XjvxQBY0++8TTafPLc6PbQXAtt8Mfm/ely3yH06Lz71JJeeIRFNt0q3aQOvlDzeGXC7s+h5b/AL5rWtLiK6gWaFiyN0JBH86loAxNMv8AXJngW90lYA9xKj4bOyID5HPJHJ7VW1m51631FV0zR4r+3JYys02wg8cDJ44z2NdJTPLTJOOScnmgDmdK1HxJPdpHfeEktYXViZBeq2wheAR3yeKIL7xPJZySt4Xt4Zg0eyFrsHcpzv5HAIwMfWun8tPf8zR5a+/5mgDl01LxIy/N4PVHLEDN8hAHqTT577xINMSWHwtEbszsjQtdrhUHR8+9dL5a+/5mjy19/wAzQBzk154lOmpcQeHrZbjyWZ7Z7gE7wcKoYccjn8KibUvFfbwnb4/6/Vyf0rqPLX3/ADNVdVu7bTbGS8uFlMSYDeWpduSBwBz3oAwBqnipjn/hEI1UKCQbxCSSOn4GtjRZdQuVkOpaTHYkY2BZhJu656f55rNh8Z+G5ELfapoyo5V4JAR7dOtX9K1zSdUuJLezmkeWPG9WjdMZGR1A7UAaZijwf3an8K5A6j40wxHhizxzt/fDP3sDIz6c/wCcV2Hlr7/maPLT3/M0Acv9s8W/Ylb/AIR2x+0GYqVNwNoTsf8AP5U+K78UtDZ79BtI5X3+f++BVMA7e+eTj1rpdi+/50bF/wAmgDHuZNcWKJrfTbNmNsHkVnxibIyn0wW59qZez66l2q22k20kDPGCxflVJO8nnsAMfWtvYv8Ak0bV9/zoApzri4IHTsPyq9Ve5VQ68dj/AEqxQBzng7/kJ+IP+v8AP/oIqz4M/wCQVc/9hO+/9KpareD/APkJ+IP+v8/+girPgz/kFXP/AGE77/0qlrnpdPn+Z6mJ+Cp6w/8ASWbVcX8MP+Ql42/7GWX/ANJ7eu0ri/hh/wAhLxt/2Msv/pPb1VT44fP8hYP/AHTEekf/AEpGlpng3SdP8baj4uglvTqGoRLFMjzkxADH3V7fdHc47Yroq5zTPGWk6h421HwjBHejUNPiWWZngIiIOPut3+8Ow9s10dVS5LPk7v7+phjfrXPH6ze/LG1/5be78rbEN61wtnM1pFHNcBD5aSSFFZscAsAcD3wa8n0rwn8SLfwbY+F4/wCw7O3tre5jllF0063JfcUDRtEMAE9cn6HpXrF6tw1nMtpLHDcFD5byRl1VscEqCMj2yK4rwJ4zmuPh9aeIPE95Y/artZpYobdPJ3JHnKqHc7iApJOQMHtjNY14wlNKTa0f6f8AAPSyutiKOHnKjCMvejo0272lZpbaLm39exU+EHg/W/COo6st3BZw6berFJFHFdCRopFyCCFhjU5BzuAB4AwetYvi74c6/qMmtCHTdB1C6vb77Xbatd3UiXMMe5WEG0IcKANow23HJXOa7nwF440bxnHeNpSzo1oyLKkuw/eBKkFGZSOD37VgePPiFcWWn3svhyxu5v7PvFtrm9ksvMtd4cK8e4OrAgtjeFKgjH0wlDD+wWt46/8AB/roenQxWbSzSTUFGq+VO90la3Ld3vrp1al1TMXxD4C8XX/jePxRBBpAuoru3uYyLoR4jULvgJEBcnO/59+CMDYKm1L4a6o1vrFvYW+lQxXGu/2l5aybFv4SD+4mHlkKFY5GQ6k9RXU6p8RdB03xjD4Wu0uVvJpY4VkUxFAz/dyN+8DJAztxzVSL4mafFBqU2p6VqFn9m1VtMtY8IzXcgHRfmwDwSdxAAxz1pOnhru8u5pDG504U+SkrKMbabq6t11/S7emjV/4ZeHr/AMPadeQ3iQ26T3Hmw2kFx5sVuNoBC4jQLkjOFUDn654f/hXfiW2m06WHSfD13f2GqLey6tLeypc36hy21x5Z2nBHUsOOAK9K8KeJ9N8SWlxNZebFJayeXcwzgB4mxkZKkqQQc5BI96xdK+Jnh3UtRgtbVL0xXUrQ2l0UQRXEgz8q/NuGcHBZVB9eRWkqdBxinL0OKhi80hXrzjS105lZ6aO3W7ur9Xda62uuZsvh14htvFP26SS0uJBqZvP7X+1bLpoi+7yivkliNvyY8zbjtUvxltLO88c+EY/7HtNSut0yyR3UUohkjZcIjyIjAAvnAYEZ5IxzXYeDPEl14s8LT6pb6fPpMxkmihF0ocZRmUNhW+YAjkZHII96oeE9X8VeIPD2galE2nxC6guPt8nkEqkgJWIou/OMjlecjuO8+ypuHLD7Vn9zX9anQsfjIYl18TZOlzQettZRl1V+zso21slY5m9+HOvTaDbQRtpywx6pJeHQhMfsaxMgVYgzRsDtYFwDHtyxwBxUV38Otak0vRrWTRdFvVtNTe8eGfUG2wwMuDbIRD9wk7iAAvGMYNb3gb4jR6hpdgPEFrcWdzPazztefZ/LtZBCT5mzLFhgYPIx1wTVvTPiboWoHFvZ6nukt3uLRWjjzdog3HYN/B28gPtJFQqeGkk77/8AA/4Hkbzxed0Zyg6afI3qr/3lumr9dfi0d3ZHL3Xwy1iLxDdTWS2DQveJNZ332gQz2MS7cQoohYhVAKgK6gg8jrTNT+Gmp3d1rt8vh/QUubjV4b6zK3rqfKG0SxlhH+73hSSVzkvg5xmuzh8f6dcBPs+lavN5ukjVYNsUf76ElQQuX+8NwyDge5qkvxS0Vraym/srWQ+oR+dZRPFEj3EWATKN0gCqMgfMVJJGAabpYbv/AF93mKnj88unGnqkl16WetpL+XXpZPbU4b4heHF0LTRYS6Rpxs5PEkd7pccSTMsUBRRNGwjjzEmV52k53Hitu++G9/faDq0P9j6DZLcXNpcWujxTM9ojQtl2LGMbWkUlTtTGAM5ya9B0zxRo2oeGH8RxXJTT4kkeZ5FIMXl53hh6gg9M+2a5WHx7eXHjHSIDYXenaJe2lxOz6hZeWzLGgcSK4kIxg8qyhh170So0E7t6Pb56fqFLM80qQ5IQtKm25Nt6uNpWS7+7d7t66q+ufe+BvEFxceI1gs9IsbPULy1ukto7p9lyIgA8MoVBtVx1Iz6EEVQ1X4b61daDqdvb6LoNot5eW01vpcV44t7Pyjl5EcR5DyD5TtVQAc5JrsvDXxF0HXtStrG1jvYftoY2Us6KEuQoLHaAxZflBIDhSRVjxV4qWwvJtF020v73VRbee32W089bVCSFeQF0zkg/Kp3HHAqnRw8ouV7r/P8A4f8AUxhmOb0a0aLp8slZ632jyq717xSb3unHq0ReA/Dt14d1bXUSxsLPSbyaK4tIbaUkRP5SrIuzaABuXOQec9BXW1574X8d3F5ZeHrjVEZGv9Gl1CbyLMsjlMFgh37gQP4drZ3Dmo5vivYS+HLnWNL0HV7pYXt1AIiCt5z7FIZXI/DryM4zka069GENHpv+p5+LyrMcTiG5QvLSLd9L35Fq+ra3PRqK5S18bR3Ov3OiReHNfN3ahGnzDFsRXUlWLeZjnaQB1yOmOa59PHmqL/wil/HDJqFlrH2mKW1g04rdGSMMRtHmlVGRg5JHBO4dtHiIL+vO36nJTybFT0tZ2vv/AHXJfeotq9rnpdFclaePdMuLyzs/7N1aK5ubuSyeKWFVa3nWMyeXJ83VkGVK5B9app8RIbm40BLHw/q0y6tc3FuwZY1e3aHcHDDfjOR2PQE+1P6xT7/1p/mQsnxjfwefTa0n37RfrY7miuJ03x5btpNpJLZ6jf6jd3VzDDZW1mqTYhkKvlTIVAXgFi4BPTrilk+JGlbbD7PpGuXUl7PLarFFbL5kVxGCWhcMw2tgE5+7jnOKX1inbcbyfG8zShe1191779NHr5PsdrRWb4Z1m18QaJb6tZpNHDNuGyZQroysUZWAJGQykcE9K0q2TUldHn1KcqU3TmrNOz9UFFFFMgKKKKACiiigAooooAKKKKACiiigAooooAKKKKACiiigAooooAKKKKACiiigAooooAK4v4Gf8kk8Of8AXoP/AEI12lcX8DP+SSeHP+vQf+hGsZfxo+j/ADR6dL/kW1f8dP8A9JqHaUUUVseYc340uZbO+0C7hsLq/Md8+YLYKZCDbzDI3Mo4z61Ti8VXiTux8F+JiMnpDAe//XWtrWv+Qxof/X3J/wCk8taNt0k/66NWfK7uzGsTKfutL3dFv6911bOVbxMWYM3gHxGxHQm1tz/7VoPiUkgnwD4jJByD9lt+D/39rr6KOSX835D53/Kvx/8Akjkk8USISU8CeJVJbcSLa3GT6/63rTZ/HDQJvm8JeI4lzjLx24Gc47zV19ctq3gTQtSu5bqf7UskkyzfLN8qsOu0HIAJOT6mjll/N+Qc7/lX4/8AyRC3jZmDZ8I+I9o6/Jb8f+RqQeMtxXHg/wARkt93CW/P0/fUyT4a+GZCxZbz52LSD7QcOck8/mau/wDCE6Ot693A11byMf8AlnJwvA+7kHb07Yo5ZfzfkHO/5V+P/wAkVD4zCsFPg/xGCeg2W+T/AORqUeMt2Qvg7xGcHBwlvx/5GqWLwD4eitkt1juTGiyKm6YsUDkFsE89Vz7ZPrUM/wAO/DsyhZftp2ghCtwVKjB7jGep5OTRyy7/AJBzv+Vfj/8AJB/wmWFZ/wDhDvEe1Thm22+B9f33FIfGgBOfB/iIEDJ+W36f9/qy9c0fRtDhudLgguGS+eO5kZ5iQrLIMEDByB1IwciuentPDUX2uH+xdYmE0cfmNFL8jkY+7uGRj/HilaX835B7R/yr8f8A5I7dvGDKVVvBniQFhlQUt8ke376mr4yDDK+DfEbA9xHbn/2tWL4lk0WNF8nS9SvilnHCBFLwyYwAT1DDJzjmsi5sdIkuIpl8O6jIHO6R2uir4BPG1QBzgcfQ0Wl3/IPaP+Vfj/8AJHXr40Q7dvg7xEdxwPkt+T7fvqUeNFJG3wf4hJJwMJbnJ9P9dXLXq6RsjhXw7q858rBPmYXAIIUkLx0HI59zTbPT/D8CoIPDeqxkKCQJyBwAepGc5RcYP5UWl/N+Qe0f8q/H/wCSOtHjFjx/whXiTv8A8srf8f8AlrSDxsrEAeDvER5wP3dv1/7/AFct/Zvhj+ypLtNB1bz47hgkD3Mm4k4JfPXDFRn1p8SaH5ttK+gaqDbKQg8w5UHA2gY56D1470csv5vyD2n91fj/APJHT/8ACafuxJ/whviLYTgN5dvjPpnzqU+MmAJPgrxIABknyrfgf9/a5aBtE/sv+y08M6rHbwXDzKrzHliNhwccggnj8aLp9Js4xZ2/h6+uIL6wIuF82QrFlt5iBxkfNnPf0o5ZfzfkHtP7q/H/AOSOnHjZW6eD/EJ4z/q7fp6/66hfGqsQF8HeIST0AS35/wDI1cpptj4YN9LGPDmpWu+0JDtMxTuwTOODk1B5mkPNcTSeFtTa5kiWKZ97hWHXKHGQQehFHLL+b8g9o/5V+P8A8kdp/wAJuXJj/wCEP8RsRwV8u3P6edQnjMyOUj8F+InfGSFityf/AEbXK6JH4Zl1FP8Aim9W0/7QRvnZ3/dmMDax468de5z1pmkXmgaRexX+leF9ZhuWJUyKXOV44bcO+0frzT5ZfzfkHtH/ACr8f/kjrl8bPkqvg/xHlTggJb8H/v8AU1/Gm1sP4O8QqxG7DJbg49f9dWDcWfhptZto2sLpftKPNNMrTYhL7iyhguMksRj3qrd3HhnUzLcXXhG8kzBHCXfzAQiHChRtz9cDketLll/N+Qe0/ur8f/kjpj42X/oT/EHTd9226ev+upR40yu4eDfEBX12W2P/AEdXFbPD/lyW0nhLURAwLIqTSYwAQM8dfmP596eZPDcxZX8J6wEba8m55MOcE5IA6gs3T8qOWX835B7T+6vx/wDkjsh40zG0n/CHeINinaW222AfT/XUo8aZDn/hDvEGE5c7bb5fr++4rnbi90O70uTT5PC14ttNc/amUMykyLzk/Lx04H8qjn1nS2tb+AeEtQ8i62faANwd/L2hMYX2/Snyy/m/IPaf3V+P/wAkdOvjF3xt8F+Imz0wlsc/+RqZ/wAJsu0MPCGvEFtoOLbk+n+urnpbnQtF1aGbTfD2oXG1fNZg0mN5UjOMY3DcQf0FU5LLwnpiQJa+GtRljniUusckpKFuGRuMcACjll/N+Qe0f8q/H/5I60+OFz/yKGvfe2/8u3X0/wBdSnx2f+hT1/rt/wCXbr6f66uR1G18I2N7Pb2nhXUp0QjEkDSBZdwO7t7kf4VXuIPDcMKxxeDb6SMFpkBkkOx2PXhfr60uWX835B7T+6vx/wDkjt18bs4yvg/xAw3bcgWx+b0/13Wh/G7xxmVvB/iBUGMsRbADPTnzu9Zmh+HfCt/cQ2MOl3SwohuxukkXyZtwz1xlueD7GuiTwZoK2D2S283lO8b8zMSDH9zBzwB6U+WX835B7R/yr8f/AJIypPHsKzLE/hPXRIwLAH7NnA6n/XUr+OI8Hd4Q13g4Ofs3B/7/AFaE/gPwzMQX0/pbfZSA5G6Png+vU89arx/DfwjHA0Kac4Vjk/v3yTnOc5o5ZfzfkP2j/lX4/wDyRB/wm6fN/wAUfr3yfe4tvl/8jU6PxkZSPL8F+IJCcYCrbHOf+23tVv8A4QHwz5zTfYpPMZ9+fObhvUc9ams/BXh60v47+3tJI7uNiwmEzbiTnOeefvH86OWX835B7T+6vx/+SKn/AAlF1/0IfiX/AL9W/wD8dpw8VXf/AEIvib/v1b//AB2uroo5JfzfkLnf8q/H/wCSOQufFV+wB/4QrxMoHXMcHqP+mtWf+EqvP+hK8Tf9+7f/AOPV0F7/AMezfUfzFTUckv5vyDnf8q/H/wCSPO/CviS7i1DW2HhHxDL5l6WIRIMp8o4OZev0rpvAcjzaA80lvLbNLf3jmGXG9M3Mhw2CRn6E1B4L/wCQn4h/7CB/9BFaHhf/AJB8/wD1/wB3/wClElZUIuyd+/5nRjcRNVnSsrNJ9b6JW6vuatcV8MSBqXjbJA/4qWX/ANJ7eu1rntS8D+D9Svpb6/8ADOlXN1M26WWS2Vmc+pOOa0qRk3GUehrg69GFOpTqtpSS1ST2aeza/M38pnOVz60u5f7w/OuX/wCFc+A/+hR0X/wET/Cj/hXPgP8A6FHRf/ARP8KL1ey+/wD4AezwP/Pyf/gC/wDkzor2KO6tJbZppI1lQoXikKOue4Ycg+4ri4PhX4QjtYrOT+07i0hjkjht59RleOMOMMVUtgHvkd60v+Fc+A/+hR0X/wABE/wo/wCFc+A/+hR0X/wET/Cs503N3lBP5/8AAOzDYylhU40cRUin2il/7f5sseG/CekaBql1qdlcahJdXcax3D3N7JN5u37rNuJywHAPpxVDWPh34Y1SS9M/9oRQ3svn3Fvb6hLFC8uQfM2K23dkA5x15qf/AIVz4D/6FHRf/ARP8KP+Fc+A/wDoUdF/8BE/wpOk3HlcFb1/4BUcfGNX2scTUUtNeVX02/5edOnYrXvw58M3k7TSyaorNNHcHZqMqgzoFAmwG/1mFGW6mrV54H8OXRvTKlzm7vBfZS7dTDcAY8yIg/u2IPO3Ge9J/wAK58B/9Cjov/gIn+FH/CufAf8A0KOi/wDgIn+FHsf7i+//AIBX9orT/aamm3ury/6eeSNTw9oun6HbSw2kt1KZn3yyXV087u2MZJcntgcelZml+B/D2m6hHd2X22FIpTNDaLfS/ZonJJJWLdtHU8Yxz0pP+Fc+A/8AoUdF/wDARP8ACj/hXPgP/oUdF/8AARP8Krklp7i08/8AgGSxVJOTWIqe9v7q19f3hoaT4f03StMvNNsZbuK3upJZCPtTkxGQkt5ZJynJJGMYJzSaB4e03Q/Dv9g6fPeJaAOFL3TtIm7rtcnI5JIx0qh/wrnwH/0KOi/+Aif4Uf8ACufAf/Qo6L/4CJ/hQoSVrRX3/wDAJliKE01KvN3ab91atbN+/uR6f4B8N2Vvp1vH9ski04zeQk148g2yjEiNk/Mh/uniptE8E6Bo86SWrX7pHG0UME9/LJFCjDBVUZsAY4pv/CufAf8A0KOi/wDgIn+FH/CufAf/AEKOi/8AgIn+FSqVtoL7/wDgG08wjNNSxNR3391eb/5+d2/vfcpW3w08M2xja3utaiaO1azjK6tPlIDj92Pm4UYGBVj/AIQDw4NM0+xV9RQ6arJZ3KX8qzwowAMYkB3bMADb04FS/wDCufAf/Qo6L/4CJ/hR/wAK58B/9Cjov/gIn+FJULfYX3/8AuWaOTvLFVP/AAFef/Tzzf3s1bLRNLtdCfRFjaaxkR0lS4maUyB87tzMSTnJ/OsK2+HfhuC9s7sTarK9kGS3WbU5pEjjYYaIKzEbCAAV7irH/CufAf8A0KOi/wDgIn+FH/CufAf/AEKOi/8AgIn+FU6bdrwWnn/wDGnjKdPm5MRUXNv7q1vvf94P0DwVoOiX0N1YPfgW4YW0El/K8MAPBCRltoGDj2qXXvCei6xqY1Kdry3u/KEEktneyW5miznY+xhuGSevqar/APCufAf/AEKOi/8AgIn+FH/CufAf/Qo6L/4CJ/hR7N25eRW9f+ADxtN1favEVOa1r8qvb/wYVLP4ceGrRbNILjVkSyt5ba2T+05cRxSDDKPm6Yx9MD0p8Pw68Lx2uoQMt9K2oJFHNNLfSPKFjYNGFctldpAIx6VY/wCFc+A/+hR0X/wET/Cj/hXPgP8A6FHRf/ARP8KlUP7i/r5GzzRt3eKqf+Arvf8A5+d9fXUm03wjpen6xe6tBfaq11ewiGdpNQkcMoGFOCcArk4PbJx1rMi+GnhmOGwiS41gLp5ka0I1WYGFn+8ykNweTz7mrv8AwrnwH/0KOi/+Aif4Uf8ACufAf/Qo6L/4CJ/hTdG/2F9//AJjmKi21ial9Psroml9vom16OwjeBfDp0yKxU3yNHdm9F0l9ILkzlSpcy7txJUlevTim2HgHw7Y21rBavqMa2l495bsL+UvHI4IcBi2drZOV6HJp/8AwrnwH/0KOi/+Aif4Uf8ACufAf/Qo6L/4CJ/hR7H+4vv/AOAL+0FZr6zUt/hX/wAs8397IYfh94chskt4pdTR47iS5iuV1GUTxPJ/rNsgbcAx5I6EknrUkXgPw7DNpctv9thbTJ2uIdl7IN8rHLPJz+8ZuQS2cgkdKd/wrnwH/wBCjov/AICJ/hR/wrnwH/0KOi/+Aif4Uex/uL7/APgDeYp74mp1+yut7/8ALzzf3vuavhzRdP0CykstPaYQPPJNslmaQKzsWYLk8DJJwOOTWnuX+8Pzrl/+Fc+A/wDoUdF/8BE/wo/4Vz4D/wChR0X/AMBE/wAK0j7SKsor7/8AgHHVeEqzc51Ztvd8i/8AkzqNy/3h+dG5f7w/OuX/AOFc+A/+hR0X/wABE/wo/wCFc+A/+hR0X/wET/Cner2X3/8AAM/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rjPgZ/wAkk8Of9eg/9CNW/wDhXPgP/oUdF/8AARP8K6HTrKz06xhsbC2itbWFdsUMSBUQegA6UlGbmpS6J/jby8i6lbDwwsqFJtuUovVJW5VJdJPfm/AsUUUVseaZOtf8hjQ/+vuT/wBJ5abqtiNTtHsWkljzMX3I237p6H1HtTta/wCQxof/AF9yf+k8tWkQmc/vSnzP0x6j1qV1MaXxT9f0RzU2hCS+fTn1rWN8sTP5YuiF2fd4O3tVq00GaxvVmfVNVuQTgRS3hKDCkdMVolr7+3hD5cn2QQ5+0nb97+6P/wBVWLmM+bD/AKTITuOOV9PpTNjh9KuNGtp4po/EuqkQtuEM9yxBG3G0rt6d6tSQaeLBdQk8S6oLUsUDfbGGSSeCNuf/ANVacNxrm799oK7wOGW4i29PXbn/APVUtw2o+VA39jCV2kzKvnRnywOhHHJxQI5wXGiSO8Z8U6vmMjeftTj7w9dlPt7XSLi8ka38S6xuYtI4F24XAHIzt7AdK6GS41ITbItFd8opdmljUA4PHTnGP1poutaVyF0MhNh24njzu7duhoA58voz2ovR4j1x7dZCu5Lh8ZKZ5+XOMd/Wugtdf0nTtGgZr6SeFGEAlkLO7N78c9eta2mpJJZI11EtvMc74lKkDk98elT+RDjG5cZzjavX16UDMibxTo8cNtM06mO55iYIxyOfbjpUTeMNADFftceckfdbtye3vW4YIcAFlIHQELx+lHkQ5zuXPrhf8KAKulanbapCZrHbLGCAWIK8kZ7irn7z/nkn/fX/ANahY1UYWYge2P8ACjaP+fhvzH+FMAHmf88U/wC+/wD61L+8/wCeS/8AfX/1qNv/AE8N+Y/wo2/9N2/MUAc34g1HXf8AhKNP0PSJNPtjcWk9zJJcwNN9xo1AADLj7/6VJ9k8cf8AQZ0D/wAFkn/x6oL8f8XS0f8Aesf+JTd88f8APWCtDxY2sR2CPpF9b2qq+67uZ08wwwhSWKIB8zcDg1l3bPMsm6s5OTs9k2ui80it9k8cf9BrQf8AwWS//HqZ4V1TWp/EGt6Pqz2M76eLdkltoWiDCRWJBBZum0d6p/DnX7vW59Yhm1OLUbWzmRLe8WEQvJlcsGj7YPGcDNSeGh/xcbxd+8I+Sx5yP+eb0Jp2aM6VSE3RqUm7Sk1q29oy82t1ujrcyf3F/wC+qZPNJFEZGjBAx0agqD/y8P8A99Cob9F+yvm4ft/EPWtT1x97cm0tJbqZB5cSF22kk4HoO9M06+XULKO8tgpikGVycGmakk40+c2j+fcbD5ccjgKzY4B9qZpEdwdNh+2H7PPt+eONhtH0oAj1HW4dPigkuY2xMCV2DdjHXNVLTxfpF1dx2sM7GSRtiZhcAn0zj2p2pLqqadbnSdszgHcruB24xn361Tnl8WllW302zQY5d7zPOOwA9aALkfirTZEneJpJFgx5m2F+7beOOeaSPxdo0gOy6JIYJjyZMk+w281TR/GEdvh7OwmmyPmW6Kr1+npT9NPio3i/b4LIQNnPl3HzJxwenOTxQIsy+LdJjsobwzOYZnKKRC+cg85GMikuvF2kW0MUkk7ESxCVAsLklT07cdO9RQSeJBBObiztzIAzRBLrg9MA/rk0wt4owWFlYBypA/0onHpnjn6UDJx4w0cttEsxbAYAW0mSD3+7Uf8AwmujbgqyysCTyIHwMevFOtW8Rm4T7Rb2iQiI7ytzks+09OOBnFQRS+KQo3afpy5wWAvO/Oe30oA2NL1m11KR0tGZinXdGyj8MjmtD976J+ZrmZpPFRUGK3sFbjIN0fb2+tTWs3iHc32mGzVdjldl2T838PboaAOg/feifmaP33pH+Zrn7abxCzwC4t7RFLfvWW7JwvqvHWoml8UebNtXTjHk+WDckHHHX9aAOl/feifmaP3von5mud87xH5inbYbccr9qPX6/l2qxpkustdBdQW0jgw2WiuSSD24NAG1++9E/M0fvfRPzNR5h/5+T/38pQ0P/Px/5EoADJIJlj2rypOc+lSfvPRfzqq5i+2R/vv4G/j9xU+6L/nt/wCP0AR3TMUeMgfwnP41ZqnMybpNr7htXvn+KrlAHN+Df+Qn4h/7CB/9BFX/AAv/AMg+f/r/ALv/ANKJKo+D/wDkJ6//ANf5/wDQRV7wv/yD5/8Ar/u//SiSsaOy+f5mmO/3ten6RNWuQ0+/8U6xqesrYX+k2dtYX7WiLNYvK7AIjbiwlUfx+nauvrlfAH/H94r/AOw7J/6Jhq5bpHnYq8qlOF2k29nbo+xY+yeNf+g5of8A4KpP/j9H2Txr/wBBzQ//AAVSf/H64bxt458R6X41vtLe/stBs44h9hkvLN5I7tiOpkH3eT1wQMc11dr4wh07TdGstVm/tXXL63Egi0tBL5oxy69AF9zis1ODbR59PGYSdScOaS5dHeT3vb+a+vTTXoXvsnjX/oOaH/4KpP8A4/R9k8a/9BzQ/wDwVSf/AB+qx+IPhhfD1xrc13LBDbT/AGeaGSIiZJv+eZTru4PtwfSqK/EzSHkltl0nXUvEtJLpLeayMbOijORk859qblDv+JrLEYGNr1d/70v8zX+yeNf+g5of/gqk/wDj9H2Txr/0HND/APBVJ/8AH64az+J2o3nw1vtdks7qzu1n8uO4SxMtvEC3y85+YADBPYsK6qXx5pem6PobXz3V9qOp2kc0VvZWpaWXKglggPA68Z/lSU4PqZUsbgaq5lNpWTu5Nbuy63uX/snjX/oOaH/4KpP/AI/R9k8a/wDQc0P/AMFUn/x+s9viR4ePhyfXIY9RngtphDdRR2x862bB5kUkbRxjPTJApfD/AMRtA1rWLPS4YdStp72Iy2rXVqY0mUAk7TnnoeenHWq5od/xNlXwLlGKq6vb3nrfTv30L/2Txr/0HND/APBVJ/8AH6PsnjX/AKDmh/8Agqk/+P1Z8YNr66Qf+Edexiut43zXeSkUf8TADqfauO+HHjbU9RTxDJqU8WradpXzQ31pbGNp+CSojJ68Um4qXK7hWq0KNeNGbld7PmdtFd9b/hY6j7J41/6Dmh/+CqT/AOP0fZPGv/Qc0P8A8FUn/wAfqhrOs6xrfgI694PkksrhQ8qw3loC8qpuBTaT8pJGQeenvXBWXjjxfqPhXQ7rT/EFpJq2p6i9p9m+wL8v3epz0UfNnHO8elTKcY9zmxGNw1CSi+d3V01J2aulpeS11Wh6Z9k8a/8AQc0P/wAFUn/x+j7J41/6Dmh/+CqT/wCP1i+JvE2oafax+HNPvm1DxMkSy3UttYeYI48/M/l5wCR0XPepLn4j+H9N8M6drE02oahaXJMRuorYfJIOokHAQ+3tVc0Or/E2eJwkZSU5tWV3eT+a33Wl+ivua32Txr/0HND/APBVJ/8AH6PsnjX/AKDmh/8Agqk/+P1y/i34l2v/AAh8+q6A17CBci3S8ksC8WRg5wSPlIOAfWqfxA8e67Z6roGi6IkscuoQJLJdfYDLv3AYEaZ575GeOKl1ILqY1sfgqab55O1tpPXmdlbX/geZ2n2Txr/0HND/APBVJ/8AH6PsnjX/AKDmh/8Agqk/+P1znhDxhf3HjPVNH1jUl8vTrEyTrJYG32shAeTJY/Kc5HqCDxVj/ha3hopHMlrrL2kswhhuxZEQyuTjCsSKanC12/xNIYvBOHNKo46tayfTfZs2/snjX/oOaH/4KpP/AI/R9k8a/wDQc0P/AMFUn/x+qviHx9pOhXNxHfWWqiO2IEs623yDPcZILD3AIrH8a/EV9J13w/Y6bp1zeW2pbJ2mjgZzLERkLEP4mORn0yPWm5QXUuticFRTcqj0sn70urt37nRfZPGv/Qc0P/wVSf8Ax+j7J41/6Dmh/wDgqk/+P1h6b4zmu/ifc6G80trZQ2bSNb3Nl5bhlwS+8t93Ht/jUsXxU8KyTpzqCWUk3kJqDWjC1Z/Tf/8AWo5od/xFHFYJpuVRrVrWT6b9TX+yeNf+g5of/gqk/wDj9H2Txr/0HND/APBVJ/8AH6y9V+Jei6brtxos2m6295CrPtisiwkQfxrg8rjJz04rovCuv6d4m0SHV9Lkd7aUkDeu1lIOCCOxppwbsn+JtSnhK1R06dRuS6c0um/Uo/ZPGv8A0HND/wDBVJ/8fo+yeNf+g5of/gqk/wDj9c349+Idtb22rafoF3crqOnKXmuUsDPbxsAT5bt0UsRtz0Bq54d8dQQ+A9C1XX5nm1HUwVigtocyTvuIwqD8PQVPPC9r/iYLF4J1pUud6K7fM7b2tvvc2PsnjX/oOaH/AOCqT/4/R9k8a/8AQc0P/wAFUn/x+qw+IHh9bDVLq7a7spNK2/a7a4hKzJuIC/KM5BJGCDip/D3jGw1rU00+3sNTgke3+0K80AEZTjHzAkZOelVeHf8AE2jUwkpKKqO7/vS9O/cd9k8a/wDQc0P/AMFUn/x+j7J41/6Dmh/+CqT/AOP07xZ4w0fw1Na2t79pnvLs/wCj2trCZZZPcKKy4PiZ4ZbTdRvrg31lHp8iRTJc25STzHBIQL1J+U0NwTs3+IVKuDpzdOVWzX999r9+2ppfZPGv/Qc0P/wVSf8Ax+j7J41/6Dmh/wDgqk/+P1V0fx/oup3VxYpa6pbX8Nu1wtlc2jRzTIBn92v8RPYd6yY/i94XaFp3s9aigScQSyvZEJE57Mc4B68deOlLmp9/xM5YrARSbraP+9Lpv16HQfZPGv8A0HND/wDBVJ/8fo+yeNf+g5of/gqk/wDj9Qa/480PSdWTSfLv9Qv2iExgsLYzOiYzubHTjmqi/EzwwdCi1ffebJrprWCDyCZppFxkKg+o64puUF1/EuVbBRk4urqt/ff+ZpfZPGv/AEHND/8ABVJ/8fo+yeNf+g5of/gqk/8Aj9UrT4haHdadqV1Fb6n5+mgNd2LWpW5jXP3th7Duc8d6raT8U/CepRSzQy3kcMFs1xPLJAQkQBxtJGfmPGAM5zS5od/xJ+sYG6Xtt9vff+fTqa32Txr/ANBzQ/8AwVSf/H6PsnjX/oOaH/4KpP8A4/XB6h8RtSuvGXh5NHnuINK1OdI2t7zTvLZkyAXRyfmU57dMV2fiLx5pOhXNzFfWOq+XbY82Zbb5AD3GSCw91BFJTg76mVLGYKopy55JRdr8zttfTXsWfsnjX/oOaH/4KpP/AI/R9k8a/wDQc0P/AMFUn/x+qGv/ABG0HRX0/wC0W+pzw6jGklrPBal45A3QA5yW6cYzyKn0bx94d1Kw1W8aS5sU0o4vUvITG8XXHy8nqCMdc8VXNC9r/ibqtgnN0/a6/wCJ9r9+2voWPsnjX/oOaH/4KpP/AI/R9k8a/wDQc0P/AMFUn/x+srT/AIm6De3un2q2Wsw/2jKI7SWazKRy5/iDE8ipp/iN4ej+0TKmoTafbTCCfUIrYtbxvnGC3UjnqARS5od/xJWIwLXMqun+KXr37F/7J41/6Dmh/wDgqk/+P0fZPGv/AEHND/8ABVJ/8fqrqnj/AEOx1WXTI472+nht1uJfskQcKjDIPUbsgj7uetdDo1/FqmlW2owRzRxXEYkVJk2uAexHY1S5W7J/ib01hqs3CE22v70v8zI+yeNf+g5of/gqk/8Aj9H2Txr/ANBzQ/8AwVSf/H66Kiq5Eb/VId5f+BS/zOd+yeNf+g5of/gqk/8Aj9H2Txr/ANBzQ/8AwVSf/H66KijkQfVId5f+BS/zOd+yeNf+g5of/gqk/wDj9H2Txr/0HND/APBVJ/8AH66KijkQfVId5f8AgUv8znfsnjX/AKDmh/8Agqk/+P0fZPGv/Qc0P/wVSf8Ax+uioo5EH1SHeX/gUv8AM537J41/6Dmh/wDgqk/+P0fZPGv/AEHND/8ABVJ/8froqKORB9Uh3l/4FL/M537J41/6Dmh/+CqT/wCP0fZPGv8A0HND/wDBVJ/8froqKORB9Uh3l/4FL/M537J41/6Dmh/+CqT/AOP1Y8C6tc654R03VrxIknuYQ8gjBCg5I4BJPatquV+En/JN9D/69h/M0rWkjOMPZYmMYt2cZbtvZxtv6s6qiiirO4yda/5DGh/9fcn/AKTy1bXaJ8spPzN2z3qprX/IY0P/AK+5P/SeWrsSuXZ028OwINSt2Y0vin6/oik0bf28k32srF5J/wBF2HLf7WPb+tWrgx+ZCfLI5P8AB04pn9mwf2qNU+zxfbBGYvM3t930x07VPJHM7I37v5SeMnniqNjlkWdELL4siKtjafJVs+/JP6YqZrLWrhyYfE0CKwHl7LNCffqe9a0eh6dHC8Men20aO4dgmRlh0PH0pINA0uCUSw6dbI64IIzkY6YpWAz7u11Oe5eW18RxwQZQ+X9lRsDGDyT3PNMg07X5HkdPECSW7LiJhaKTz3yOMitafRrGcYls4WGFXG5sYXpx7ZNW7S3W0t0t7aKKKGMYRFzgCmBkS6Xqj2ghGtTrIJN/mi3XJGPu/TNVYdB1iNNreILl24+Yw9Ppz3981sarqg017VZoyVuJfKDqCQh2k5b0HGPxrnbzx1Ja3k1rJ4f1AtDndtXOT/s4+9+FIDQsdF1C2uUkbW72dABlJIlIb1p8GmaqhkaTVpHBiKoptlwrEfe9/XFZNt48lna2jHh3Ule4VSmU+UE5+Vm/hPy96WPxxdySwxDwxqW54fObjhF27uT69setGgFxNH19l2S+IHIwQWWzUH2NPk0XWGiWNdfnUc5YWqZPpz2qmfHJFm9z/YWosQQEhSMtK3PJ29gBk89qdceNJ4XcNoF6yCXy45F5VuFO48fKvzDk+h9KNBF+10nVIbgPJrM08e9WKNbqOAeRkev9a3Pk/wCeJ/75rltK8aNf6lHY/wBh6lAXztlkiPlnCkn5vw49ciorTx0ZkUvoOoRlgCuUJDE7cLnH3vm6dsGgZPqG3/haOj/uzj+yLzjb/wBNYKveJdHu9SmsbzTNQk028spGZCYt8UqsMFZEyNw9OeK47xlrEz+JTcx6f4gtLnT1e1iubNY9kyu0Zb76MMZCnPsagu9X1mCJ5BqnimTa6ptC2245x82PJ+7z1rO2+h5soSvUjKDabvo0ui8090dh4d8OzWGu6hr2p3a3uoX0aRN5Ft5USImcALkknnqSaq+Gtv8Awsbxd+7yNljxj/pm9c1davrMEqxf2j4uZvNWJ28u2CKWBIO7yeRgdR0zipNJ1t9B1C/vY9N8QazeXxQXMk0aAxiIOAPkRR0yencUJbWQoUZKVOMYNJSbd2nupebd7s9M+T/nif8AvkVBfbDav+5Pb+Eeormtd8bS6XdSW/8Awj2p3O2NXWSKPKPldxGexHSnat4skhtbHOkXUv2yPfiIbihDAbfduc444BrW56Z0l8YVs5iwEKhGzIwAC8dai0cQDSrcRSNeJ5YxOcN5nvmuVuPGE19ZXEDeF72dGhLOhyFZeMpnH3ueR7dasXfiP/hHpV0m38PXUkcUAkC2wL4yCSB6gY5Oe44oAv6y9utnYLNqj6UxfKEBf3jDsc9vas6O3l53eNmKqwIIEWcY6H+dZd94st54oYr7wff3yw5EUiw74y3PQnsQOuMVXGv6S08i/wDCA3KM0Tu4ktsFmUfcHHJ7DtSEdCIobi2ks08WSNPM6hXVk3jg8KM9/wClTS281xFGkPiZkCFi7xrHuI44644wfzrN02/0qOGyvp/Co02WW4eA7rf5oSikhjgZwegPvVPT/EemtLNIfB8tqEIRmaDna45bAH3ecGgDUkhjSWORvGTgI+QrGIg5HAPPNOlgig02ON/FtwvnTb1nHlkuMYKj2zzxVVLnS/7S0y3PhLaupQhp5TaZFuW+6jnHcj8Kjl8QabbzyQf8IhdLHau8dvJ9kIWQYJynHAZgVH1B70AXZ0tri6jkh8YSQiFFRkV48NjGSc9z3+tExtri9k8rxdIiyyfLCnl/Lk42is5NW0uNDO3gsxFWZMC2y6EAkAjbxkjAwT1FV18QWMdxDv8AAFzA/mgCR7UBU5OGyAf7v6igDpJ7X7RKI4fEk0bxII3VPLJ3DuR6/wCFUGtYWuW2eNLlCuNy7oj1+vrzUeoapaafrt7HH4UEjwqknnpDzKXxk5A6DJyevXiqUfiDT5okKeBp3k3jYpteo5+cEjpkAevI4oGdPpUlta3Rhm1wXxc7Y4nMe4Hr25PFaEOo6XMHaKa3cR53kMvy465rkItat4ZUnj8DzxOCVVvs4VyykAquBycscdAQCc1HbeIrGKaUJ4MuInEZDFbbqSCfLPy9SRjuORzRcDsv7U0jbu+1WmPXzE/xpw1HSy4UXFsWIyBvXJH51heF/wCzdcguHk8MwWDRyFWjngGTyeentW0dE0tjuOmWGTkZ8kdM0wLMEttPGJIFSRDwGTBH5ipMJ/zw/wDHRSW8It4lhgjhijXoqLgD8Kf+9z1TH0NAFdwn22P9z/A38I9RU3yf88T/AN8ikaOUyrJuTIBHQ96k/eeqflQBVnxuk2pt+Ve3+1VyoJ1IVnYg9BgD3qegDnPB3/IS1/8A6/z/AOgir3hf/kHz/wDX/d/+lElUPBv/ACEvEH/X+f8A0EVf8L/8g+f/AK/7v/0okrGjsvn+Zpjv97Xp+kTVrlfAH/H94r/7Dsn/AKJhrqq5XwB/x/eK/wDsOyf+iYauXxI8+v8Ax6Xq/wAmZHiXwDrerX+tSReKvKs9U2qbSa0EyRKFwdu5vlbvlcfyqtdfCewUaPJY3kbT6bb/AGdhfW/nxXC5J+ZQykHLHGD6VtRahr2v+IdYstN1KDSbXS5lt+bYTSzOUDbjuOFXnjHJ65qrYeOL2Gw26hpMl/cx6q2lvLYFRHJIMbWAdgRnPIycEHmsnGnfVHkzoZdKTlUg9b6tt7Su7atrXyX3Fe8+GNnfeGJ9LuLi0tbl7lbmO4sLJYFR1BC5XJ3cE9TnmtXSPDXiIXc82veLZNRiktmt1gitEhQBhjceuW/KtXQ9c/tbSLm8h0+4juLeaWCS0d03+YhwV3A7fxzjmsnRPGw1bUrOwh0O+SW480yhpIv9GEb7G8wBsjnGPXNVy000dMaGApyhKN1e1rc2uul111fXuc9B8M9Yg8BXPg+PxTD9jmmDAmwGVTO4r9/OS2059verQ+HWpxroV9beJVh1rRrf7JFcizBjeEAhVMZbqASM55zXRa14ok03X10ddDvbp3gNwksckQQopG8ncwIxnv17Zqlo3j6x1W4gS3029EN3uFpKWjPmkAkAqGLJnHBYAVPJSTt/mYfVMshNU9bq0VrLSzurejas/NdzHb4Z3SeGNW06HxBnUNauPN1G7ktQRIvPyKgYbeTnOTTYPhzrUN74cvo/E1v9p0SEwIxsOHjJ4GN/B2kjP41oaX48vrjTdIuJ/C96ZtVMi26wzQlWZcnGS4xwDycdKunxzbqpun0i/XTI7kWs19mMxxy7gpG0NuIDHBYDFHLS/q/qRGhlckpK6sl/Ov71/vd2/PV6mp4t0nUNWsYk0vW7jSLqGUSLLGoZXx/C6n7y+1c74b8B3+lX+ta1L4g83WdThMQnitFjihPZvLyQSCB1/rWgnjNW8gHRr1TJqUmmsDJH8ky9M/NyDzgj05xVYeP4gIVl0O/ilM88U8RkiL24hAaR3Ab7oBzxnPGOozT9m3dnVWngKlRVZt3W3xW7bbX19fuOi8N2epWOiw2usap/al4m7zLryRHvyxI+UcDAIH4VyPhT4ZWeg+OrvxJHeebC7SPa2nlYFuz/AHjnJzxkdBxWp4f8cWesXlvBHp15At2jPaSO0bCQAZ5CsTGSOm4CumsJpp7OKa4tXtJWXLQuysyH0JUkH8DVJQnbyNoUsHi1Tkve5Nnrpa3V79HrvucR4k+HNvqPiyXxFaTWXnXEQjnt7+z+0RMQAAygMpU8DvVPxF8NLrU/Clt4ftdW0+wt1nNxcCDTAiyydAQob5cDjvmvSaKHRg76bhPJ8HPnvD4r31a3369ThfFvgnWPEPgiy8Nza/bxGIj7RMtjxKFPyAKG+XHHc5qhffD3xDdatoWpN4qthPo0Kxw/8S7g46kjf3GB+Fek0UOlFjqZThakuaSd9F8Uvs7dem/qedxfDvUH8Z6pr19r0M9vqkUltc2y2e0mBhgKG3cEYXnHan6D4D8RaRBZ6XbeNpk0e0m8yOBLJBKVznYXJORkntXoNFHsoijlGFjLmine7fxS66vrs3rbY8w134Uyahc660esW2zVpRMZLmwE08BBztSTcML26dMVavfh5q1xZ+GmHiSJNQ0DKw3H2EFGTACgpu6gKBnPNei0UvYw7E/2Lg7yfLvvq+/N376nnj/D/VZvHk3ia78QwSpPEbaa3FltLQFdpTdu4OO+KpJ8Kbo6ZF4dm8USyeHIrn7QtoLVRKec7TJnpye1eoUUexh2G8lwbveL1bb1lre1767Oy02PPrrwDq03jxvEw8QQLH5LWy2/2LkQEEbN27rz97Fanww8J33g7R5dKuNWjv7bzC8IW28soT97J3HOeK62imqUU7o1pZZhqVX20E+bV7vra/XyR5xffDW+W714aN4mbT7DXAxurZrUSHcQc4YnIHJ98HGe9QH4VyzeHNJ0691uGe50eZmspDZDyvLbBMciFvm5Gc5FenUUvYw7GLyXBNu8N/N23vtey1106nCWvgOW30zVYoZ9FtLy9iEUc1rpKqsa5BIKszbwcdCab4L+HreHvEi6wNRgRRAYmtrK3aCOYn+N1LsM/QAe1d7RT9lC6djRZVhVKM1HWO2r9e5yPjTwbLrWuab4g0vVn0vVtPVkilMIlRlOcgqSPU/nWfqnw9vdc8PXNh4g8T3N9eSXK3MFwsCxrbuoIAVB1GD0J/Ku+oodOLuVUyzDVJSlKPxbq7s9LXte17ddzhdL8D6rH4ik8S6t4kF/rEdm1rZyLaCOOHIIDFAfm5JOMjrWCvwm1M+G9U0WbxNA8d/dpeFhY42yA5J+/wAg+navWKKTowZlPJsHNWlF9ftS+1o7663PPW8Aa1BrMev6Z4pW01h7UW95KbFXimA4BCFvlOAvc9Kl1X4e3WoaXpTT+JrqTWtMuGng1CSFSMkglSnHy8DHOa72in7KJX9k4Wzjyuz/AL0vJ333ur33uefW3w/1KMa5qEviMT67rEIt5btrQCNIuAVWMN3AAznjApPD3w4ksvAeo+D9S1hLuyusGJ4bbynibduyTk7vmC9fTFehUUeyh2COUYRPm5ejW71Ut766363PLbr4Z+I7g6JJJ4zjkk0UgWe7ThtVRjbkBvmPA6+lP1r4VTahca3J/bNq/wDaxV3kubASzQsO0b7htX2x0wK9Popewh2M3keCaacW7/3pdrd+2h5dqHw18RXllodrJ4ttQuiENakab0K42k/Pzwoq1/wrKabU/ET3muLJYa9lriCO22urg7kYOWPRucY5r0eij2MB/wBi4O93Fv1lJ9Ld+2hxHh3wj4k0+fTobzxlJc6bp67I7aOySMyKBgK7ZOQBWRa/CeGxa5gsrjSpbSaYyL9v0wTzRA9VDbwCPqDXp1FP2MCnlGEkkpRbttdt+XV+R574r+HMmtXu9bvS0tUtEtreGXTstBtGNyOjqw9hkgelauk+Gde0t9EgtvFc76fYReXdQTW6u10ck53k5XqABzwK62ij2Ub3NI5ZhoVHUimpPrd9799vL5bBRRRWh3hRRRQAUUUUAFFFFABRRRQAUUUUAFcr8JP+Sb6H/wBew/ma6quV+En/ACTfQ/8Ar2H8zUP4l/XY45/73D/DL84HVUUUVZ2GTrX/ACGND/6+5P8A0nlqa41C20+3knumZUM5QYGck1DrX/IY0P8A6+5P/SeWryQxTRyJNEki+aTtdQRmkupjS+Kfr+iMuDxb4dmm8mPU4i2ccggZ44z+NaenX1rqFv8AaLOYTRbiu4DjIODTjZ2ZJJtYCT1Pljmg2dqVC/Z4wB0AXApmxPRVf7Daf8+8f5VBfaXb3FpJDH/o7uMCVB8y+4oAv0Vzi+G7rY6HWpSDgIRbpkfX1NOfw3MxXGrzDb1AhT5h78ZpAdDRXPt4bdowv9qTK4BG8RJz74IxTT4ZYyF/7Vn6YA8pMD9KYG9czR21tLcSkiONC7YGeAMms7T9f029nS3jkkSdwCsckZBwRke3SqkPhyaHlNXn3Z+95MYOPTgdK1LGyaGBo7mc3bMfvugBx6cUAWzScVU/srTv+fKH/vmkOk6b/wA+UP8A3zQBcOPUVh+KdBOtNbMt79nMG7HU8nHPBHTH61of2Tpv/PlB/wB80o0nTB/y4wf98UAckvgm+W3jhXXo18uRnDiA7jn1O/8AWlj8ETwyQtBrEcflxGM/I7bif4uX4PuK63+ytN/58YP++BR/Zenf8+UH/fApWFY5eXwhcy24jfVLQOsbxq6WxUgMBzw/Xj9TTrDwhfWt9DfLq8TTRKFH7hgpGCMY3+9dP/Zenf8APlB/3wKsxRxxRiONAiDoAMAU7DOStPC2sQaja3r67DO9tH5aK9qcFck8/P1561UfwLqDzLMddTcshcD7Mdp5J5G/k89a7qiiwHBazoN/ZWdtNf8AiSYrATFCYoCMb85yA/zccZNZWoR2GrXsjN4naEyKqfLZOu0qoHXPTnkdK9RZVYYZQR7ik8tP7i/lQI4210o6xpdvt1iCRLdZIUm+ylCcjBP3vfINQnwTJs2L4ilRMMFVc4AYYb+LnPv07V2zwwvjfDG2OmVBpv2W1/59of8AvgUDOJk8DySSs7eJJcMGUgjJ2kYxndnAq1eeFJ7hWjGvCKBlH7pI+AQu3Od2enaus+y2v/PtD/3wKy9W0BbyYzW99NZNsCgRKpX64IpCsYA8GS7cHxGxyoViYweOOnPyngcjmtvwtoy6GJ1OpvdLIqKBI3CbQRxknrnNNHhnD7v7XvTxjBEf4n7v+c06Pw3skDf2pduA2drqhyPTp0oA2/Nj/wCeif8AfQoM0QBPmLwM9awpvDEcskjNql+Ff+FSgA69ML7/AKUq+G2WQOutagpGMY2D/wBlpjNqC4imhSUNtDjcA3Bx9Kd5sf8Az0T/AL6rIGgsZ1mk1S8lIbJD7SD7dOlan2W1/wCfeH/vgUAP82L/AJ6J/wB9Cjzov+eqf99CmfZLX/n2h/79ij7Haf8APrB/37FAD/Oh/wCeqf8AfQo86H/nrH/30Kj+x2f/AD6wf9+xR9is/wDn0g/79igB/nw/89o/++hTkkjc4SRWPsc1F9is/wDn0t/+/Yp8VvbwsWigijJ7qgFAElFFFADJ/wDVH8P50+ors7YGI9R/MVLQBzng4Y1PxB/1/n/0EVe8L/8AIPn/AOv+7/8ASiSqPg7/AJCfiD/r/P8A6CKveF/+QfP/ANf93/6USVjR2Xz/ADNMd/va9P0iatcr4A/4/vFf/Ydk/wDRMNdVXK+AP+P7xX/2HZP/AETDVy+JHn1/49L1f5M0tW8MaHql6b27s2F0U2NNBPJC7r6MY2BYexzTJ/Cfh+aysrL+zxFbWMnmW8cErxKj/wB75CMn3Oe/rTdPs/Esfi6+vLzVrabRJIwLW0WHDxtxklsfXuevat2hJPoOFCjU5pSpJNtp3S11366Pcoafpmm6S15Pax/Z/tUpuLgtKxUuerYY4X8MVmeD9GhsrvVNXe6sry+1KcNNNaxhECqoCoBkn3JJ5Jra1I266fcG6hM0AjPmRiIyblxyNoBLfTFeVeE9W1vRvAdlovh7w3d/2sY7h5vPsJYUjcZKtllCsxGABnsBUyai1ocuKrUcPWgpR0SbVt76LRLdu7/E9IufDuk3Gux65NbytfxrtST7RIAF9Ngbbj1GOe9Q6f4U0GwvUu7SxMTxsWjXz5DHGT1KRlti9T0A61xdvq/i3+zNTMN1qkwForRyz6Y5ljnLqMKvkpuGCcja2OuTjB6P4d3utXel6g2pfbpZY7grbveRCLzF2Dp+7Q43Z5KA898UKUW9iKOJwtaqkqWru72W/f1039C0vgnw2sltIllOptZDJbhb2YCJicnaN+B9OnappPCXh2TUjqDaapmMwnK+Y/lGQfxmPOwt74zXH6XqPjCUJL9s1d9WWGdrjTrjSwlqJQp2Ks20fLnGPmbPtzTrPVPEbK+2+8QTQ/YJHvZJ9KEb2s4xsEIEfz5O4EYcYGc1KlD+UxjisJZfuPwj/n069V1sjqrrwX4bub9r6bT3+0NcC53LcyqBL/fADAA+pA571oJoekpq9zqy2MX226iEM8pGS6DsR09O3OBnpXn+nav42hsInRtS1C8vNGaVUudP8tYbtSMpwi443YDH5iBg81KuoeKBZXc+l6lr1+oihDreaOIpISX/AHrx/KvmMF6Lgj3bpQpx7DhjcKvejR132j29dXbte19dzsdM8K6DptwtxZ2bxugZYwbiRkiB6hFLFU/4CBWlaw22m2CQIxjt4VwGllZyB7sxJP1JrzfUtW8URaNqkmn3uvTQxPB/Z9zLpWLiWQ58yNo/KGYwMHdtXnjJqTXZNabzbG71DXrjTZrESWjppCTNdSNndHMvlfIB8oCkL1OWyKaqRWyKjmFCkn7Olb/wFLW67+W/p3R6XG6SIHjZXVhkMpyCKWvG5dS8W2Pg/Q7TQ7fV7OS30wbl+wsRJMpIMZUwsQeAckqpB4Namoat4ovL2+k0++122VdHW6hh/srCG6AJaIF4s46cZySeDxij2y7DjnVNr4HfTt1V9Ltbf5HqFFeb6pq3iS6upj9s1zSxJBA2nLaaR5ySlkHmeaGUlWDbhtYpgAHmmXGreNU1+4RzeRyJeBLa2WyZ7aW3yPmZ1iPJGST5i4PG3jBftV2NZZtTT+B726efn5ad9LHpdMaWNZViaRBIwJVSwyQOuBXn+hap4ml8em3uZNVm09rm4BQ2PlQxxrkJktGO/QrI2eDgZqn8U7vxJFr8Mmk2l432GNJ7cpaecsjkkMFKxMVIXgguuQeKHVXLewTzWEaEqyi9Ha39f1fQ9PormPGWoauugWV1pCXcSTTRm7khtt9xDCRlmWNhksOOCCRzxXPNqHiOO2hxqevS6ZJeyebff2QFu4owi7FEWzJBbdl9mfYDmm6iTNa2YQpT5eVvbt19Xt3eyPSKZ50Pn+R5sfm43bNw3Y9cV5ydU8XfYrD7dJq1tpz3M6ve2+nh7toxjyS8W1tm75s4TsOFzVEw6tdeI9HmF1rEeof2bdLNqQ0gRPIS+6JGyhRflXvz9C1J1fIwlmy05YPpvZb2218/TR6nq9FeW3WveMJ4dLllGqWNu+nRs8lvp7GR7vGJFdfKcqAeg2qD/eq/bXviS78UaXZ3epaxZJPYq92sGmjyUuBtwodoyFDLuJyTg8ZFHtV2Kjm1OTsovp26+rPQ6KKK1PVCiiigAooooAKKKKACiiigAooooAKKKKACiiigAooooAKKKKACiiigAooooAKKKKACiiigAooooAKKKKACuV+En/JN9D/69h/M11Vcr8JP+Sb6H/17D+ZqH8S/rscc/wDe4f4ZfnA6qiiirOwwtYVV1bRMcf6VJz/27y1o2zuqY6l5W5PaqesRxrrGh7VA/wBLk/8AREtWsDeuVJ/ftwPoamK1ZjS+Kfr+iLf731T8jR++9U/I1Gdv/PBz+Fc/c6RrbSSNa61NAHkLYMCvhSSQBk8YBA49Ko2Ok/ff3o/yNH73+8n5Gua/svxB9hMP9tSGbzg3m/Y48+Xj7mM/jmku9J11yptdYnhO1Q+62jcHA5IyeMnmgDpf3v8Aej/I0fvf70f5Gudj03XhdRTPqjtGsgLxC1jAZQORnORnrmkttL1yO9kmk1SWWFlYCI28eFYjg5z29KAOjPm/3o/yNNPn/wDPSH8j/jXJxaF4jSYOdeuWAIO028eO+e/PX9K2dJttQtvNN8z3jOQV+RECD0HNAGl/pP8Az0h/75P+NIftX/PWD/vg/wCNNyf+fF/zX/GoLEk24zZufmbqV9T70AWf9K/562//AHwf8aD9p/56wf8AfB/xpAo/58z/AOO/40uxT/y64/KgCnrF5fWOnyXUUK3bJj91EhLHJx69utZB8UXw+X+wtTdgBnZakqc+hLDNamtafNfWyR2zvaMr7iy9xgjHBHrn8KzYdD1xJ1kbX5nUOMqbdMFc9OvX3pAVW8Y3pBaHw7q8qqxRiLMjByB/e5/+tVvTPEl/eXQtm0PUrZu7zW22McH+Ldz0qdtH1Np7l31W4KShhGixovlAkEYOeSMEfjUX9j65lwNcn2sRjNvHlR6DnrQBHYeKLy5u4bWTQdVt2kcRtI9p+7Q4zktu6ds01PFd6Znjbw9q4AkKK32bhsd/vcCrEui6s9g1t/bNwJDKXE3lJuC9l60kuh6jItsW1e6EsSlXZY0Akyc5I6dOKAIJfFl2hj/4pvWW3tt+W3HAweT83tUtt4qmmtLq4Og6xEYIVlEb2wDy5/hUbuWHcVuwwqkSK9vvcKAzFVBY+tP8uP8A59F/JaYGFH4lnksZblNE1TfGyjyWgCu2QTkZbBxjn6ioD4su9xVfDesFv+uKgfnuro/Lj/581/75WobOKPy3zaqf3jdVX1oA58eLr5ll2eGNZ3R8YaFV3cZ4+bmpL7xTfW19Hbr4e1OeNlQmWKIFVLY469s8/StiW802GbyZFgSTO0qdowcA8/mPzqy0cSgt9jXgZ+6tAGHJ4ivkvbu1/sO+YwRSSJIEHly7TwobPU9qrnxZf+ckX/CM6udyB93lLtHXgnd146V0X7jyfONogTbuyQvAxmoLe8064mMMKQSSAZ2jbnGM/wAiKAMGLxdqbyEnwvqqQ8ruaNd27JH3c9MDOaWLxdqDoGPhfV1B6AxrnPPX5vb9a6Sbyooy7Wa4GOgWm3T2trbvcXFvFFEgyzMBgUAJpl3Nd2aXEsZtWbOYpQNy898GrO5v+e0f5f8A16q2lzY3TMtukEpX7wXbkc46emQazdT0W4m1JLq31Ca1DMMRrGrLwuMc8Y79OtAG5ub/AJ7R/l/9ejc//PWP8v8A69crfaTPbQkXvie7iErBYyUiXBHJA45zipNM0eWa3uHh8QXlzHLF5anCZiYnORx156H1oA6bL/8APVPyoPmdpox+H/165t9A1KWR1HiHUVwV34SPkeg44qc6Lqf2SCEa5e743LNL5ce6QHop4xgUAbn73/nun/fP/wBekxN/z8J/3x/9esBfD2orEIxr2pEjv8n+FDeH9RMxca9qIXduCgR/4UAb+Jf+flP++P8A69AE3/P0n/fA/wAax9N0a/tL8XEur311ECx8iUR7Tn3AzxWzj/p3H6UAIRL/AM/K/wDfA/xoxJ/z8r/3yKdj/p3H6VnQ61pM14LSOWFpiSoUeo60AWbt3UBGlV1bngYxgirtUb1Rlf3YTjqMeoq9QBzng4n+0/EHtfn/ANBFXvC//IPn/wCv+7/9KJKoeDf+Qn4g/wCv8/8AoIq/4X/5B8//AF/3f/pRJWNHZfP8zTHf72vT9ImrXK+AP+P7xX/2HZP/AETDXVVyvgD/AI/vFf8A2HZP/RMNXL4kefX/AI9L1f5M6gSRtI0YkUuoyyg8gfSnViWHhbR7HxVe+JbeKUajeRiOZjKSpAx0XoPuituqV+p0U3UafOravZ306dER3Mvk28k3lyS7FLbIxlmwOgHc1y+nePNOvorWeLStaS1uphDHcPagR7i23k7uBnPNdRc+d9nk+zrG020+WJCQpbHGSMkCvO/Cfg3xDoMdusNl4bE/mH7Td+ZK0ksTOWZNpTHI4zntUTck1Y4sZVxEKsFSXu630v2t+vb1PQorq2lYLFcQyMRkBXBJHrWfqXiCwsNUsdOl815LyUwo0YDLG+M4c5+XIBx9DXG6D4D1HTF0+eK30S1vbfUZ5pZbYsC0EqOCgbYDlSwwOnyjpUNp4C1uzl0doLbw20mmXHmNdYkSe8BBBMh2nBOcnlsn0qeedtjnljMY4K1Kz089NPL1+7zR6Ql5aP8AcuoG+UtxIDwOp+lQ3epW1varcqTcI0ixr5JDEknHr271wFn8PbwaTfwS2ug21zLffa4jCjMkibtxt5PlUiPgcD647F974F1aawvjbwaDazXV1bTR2kW9ba38k5Lqdud7dCQo49e75522KeMxnLf2PTv6+Xp9/kd9aahY3dzc21tdRSzWrhJ0VsmNsA4P4EVHBqttLrM2lbZFnijEmWA2uD6EHqO4ODyKy/Degy6X4j1vUGt9PWLUpUnV4gRKG2KGVvlGV3AtnPJY8VzMPgbXIfG0HiBLjTXMd9JM77jG0kT5G3aqYBAP947iMmm5S00NamJxMYwap3fM0/S9r/dqeiT3EEG3zpo4t3TewGfzqG3voZri6iVXUW23dI2NjZGeDnt36Vx/xH8H6h4k1GK5s10zEdq0CvdEkqWbJO0oyMOB2B9xWdrfhLVYoNeuWWwNtcNazrDbRSObgwYBSSNRyr85AJI96TnJPYitjMTCckqV4rr30b7d7Hof26y27vtlvjGc+aOmcZ/OpI54ZN/lzRvs4bawO36+leS6T4Zutc/4SiaDw/pNiL2zitbUvaSQQg5JcqHQPxwc7FBIHpmta4+H+oSWVzZ2b6ZpkN3ptvBOLbcAZ4nZiSNo3K4OCTz9aSqSfQzp5hiakeaNK61677pbrrZfJnoQu7UxecLmEx7tu/zBjPpn1pRc25iaYTxGNThn3jAPua82uPh/qs2i6rarb6FDJfRJEsKs3kxlSf3vEYG8ZwMLn/arp77TbXTvh7eWU2k2iZtHEttZW5kR5CMAhQuWOcc4z3qlOXVG9LF15Xc6fKkr/n5fP5nRxXFvK5SKeJ2UZKq4JApi3loyO63UBVPvsJBhfr6V5t4J8KX1xp2jXqWul6SbS0ZDLFayJczuYym2ZXUcAnJBLBiOMCotK+HmvWDXx2aHcLe6e1pNFLIxRn3AiTAiA/DHHY1PtJaaGEcwxUoxkqOj8/JW6d9PxR6jHPBIGMc0bhPvbWB2/WqtlrGl3tqt1a6hbSwuGKuJBggHBP6VneCNBXRPDUGm3Fjp0U4jEdwbVcrPgY3MSAWJHXPrXIQfD3UIbfQ7U6Z4ami0y4keRn3A3CNkAMPL9DnByMqKpylZaG9TE4mMYSjTvdarXR3Xl2b6dD0lbq2aURLcRGQjcEDjOMZzikjurWRlWO5hdmztCuCTjrivOr7wFrX/AAl0et2MmlAQXqzw5zF+5C7fKKrHxgcbsnPcU/T/AAJqlpMt7DZ6Bb3sesm/jeIuP3LAgxZ2AgDPQcH2pc8uxmsbiuZp0evfp329TutR1fTrCyury5u4ljtUZ5sMCVC9ePWodE17T9W0tNQhd4I26pcDy3XnAyD69vWvPYfhvrEdrqMKx6Cv2qzlgVSGfLu4bfvKb124yAS3IHSrureBNWuLK4t7K28PwC+0qGzuUKtsjkjZiJEAT5vvDk4Ix3pc8+xksbjm+b2OltvPXr9333PRGubdZVia4iWRsbVLgE56YFKLiDzWh86PzFGWTcMgepFeeXHgfWrnxJbas40aGRZLV5JQWlYeUqg7VdODkcFSnQZB5yaL8P8AULHVraSaawnigu2uDeci5nUkkq+FycgkHLkEfw+j55X2NljcU5W9jpe179Pu/wCB0PQVu7Vtu25hO4Flw45A6kUsNzbzNthuIpDjdhXB49eK880/wTrmn32mtDB4flttOnujFv3q8kU2/wCQ4QhQN/3RkGt34c+GZPDtjOl3YaRDdPNIwmsgSWR3LBCSoOFyAB0wBTjKTeqLoYrEVJqM6XKuv3Ly73Xy8zp/Ph8/yPOj83Gdm4bseuKgstSsL37R9ku4ZhbSGOYo2QjDqDXBjwBqSa3LcC4sZ0kv/tgvZMi6Qbt2wELnjoMOBj+Hsej8JeHf7Gm1uOS20/7Nf3jzxmJMMyP1SQYxgZIHJ6npQpSb2HRxOJnNKVPlWvX7jdF7Zts23cB3nC4kHzH0HrVeDVrWbU7uxQPm0RWmlOBGCeduc8kDk8YHrXJ2Xw+t4dcd2+xrpNuZZtNhjhAkt5pcbmzjGFIyvpn2FUfD3gHU9LntzIukTi1jlXzPmV73cpGJgE6HOTuaT6UuafYyeKxnNFOlpfXX/gerXkujZ3l3qlpb25mWQXGCo2QsrMdxwDjP4/QGsyfxdpces3ekxx3dxcWgXzTFFuQMcfJuzjdg5x9fSuWg8A38PgJtFjsPDyakblJPtK7sMqyeYCW2btw5UDoB37U3U/A+tXieIdtl4cSXVZ4po5Nz5iKYzz5fUkZz6k0nOfYyq4vHWTjTs7XfXpLTbe9l8z0aW5t4pBHLcRI5GQrOASPpQLm3aVoRcRGRRlkDjI+orhb3wVfXWrXtxdWeg6gl9cR3DTXfmGe2KhcpGVAJUbePmXryDVW08C63b+NIdeM2mTBLuV5SSUM0Misu0oseAQCO5DEc0+eXY2ljMUpJex0vbfpffbtr+G53tlqum3lj9utb6CS23FPNDjbkHBGfrU7XFupAaeIErvGXHK+v09683/4V3qEemadbxf2Sw0+5ncW7KRDcrIfldwUIEijj7rDHerkHgnUrODSprZdJmurR7lZIZ9/lGGZcGNTgnaP7uApyeBQpz6oUMZi/tUe3X0v92v3eZ3RvLNQGN1AAV3AmQcj1+lTghgCCCD0IrzGx8A6sg8PRX1h4bu4tKMqylt5M0bk4GCnQZJCk4z+demoqoioihVUYAAwAPSqhJvdHVhK9asm6kOXb8tfuenyFoooqzsCiiigAooooAKKKKACiiigAooooAKKKKACiiigArlfhJ/yTfQ/+vYfzNdVXK/CT/km+h/8AXsP5mofxL+uxxz/3uH+GX5wOqoooqzsOI1Xxv4Tk1TR5I9fsWWK5dpCJOFHkyDJ/EgfjUGs/Ejwtp2my3kGqWt9LHNlYIpPmcE4/rmvlgye9Zl9dzQzMsbYHpivGWYVG9kfcrhLC05VHKpLSVun8sWfUSfGzQ/Kup5IdqQwqyIHzJK5x8oHtnk+xqc/GTQXtZri38lwgBWOSXZI/TPGOMZ/HBr5Jm1eeBA0k2ATtHGai/t59hbzTxjqD3q/rtX+VGT4ewEXZ1Zfcj61n+NOiRiUiDf5TFdqyAlzzgr6rx14xkVOnxh0KbT4LqExh5LkwPDM+x4x/fPX5a+Q116RnKLIQQCTx2FP/AOEgbO0zYOAfun6U/rtb+VErIcv/AOfsvwPqyH44aGY4mntZomkm8sqBu2JjO847ZwKRPjfo7hG+xSoN22QOeV+UHjHUc4zXyt/b0qzeUZDu3belKNflPSRsZIzs44//AF0fXa3ZC/sHAf8AP2X4H1evxn0cWyySwqkrIrCIPk854J6AjAz9aii+NujyID9lKvt3NuYgcZyoOOTxx2OetfLp1S6z9/P4UHVLvOAw/Kp+vVeyLfDuC/5+S+5H0+3xy0ZSc6bd/LndwDx82CPXoOOozVjQ/jBoU22K4K2aNJIAzktjGSCQBxnoK+Wl1S7/AL/6Uf2reZHzij69V7IX+r2C/nl9yPqpfjBoj3VlEkqeXPB5s0jAjyG/uEdzW4vxE8Ksob/hJLIZGceW3FfHg1a7x98Ui6peHnfQ8dV7IceHsF1nL8D7Dl+InhhYmdfElkxA4HltTG+Ifh0RGQeJtPOBnHkvXyCNUuyBlsilGoXO3rS+vVuyH/q/gf5pfh/kfVHiH4vaBpdzBFBcHUI5ELNLBGcRncAAQeec9fao4/jN4XeVEE95hn2lvsvCjI+Y8+/TrXy9/al0kbOznABNUrDxT9qkCJLIu6PzAWx938KpY2s1sjOeRYCMknUlr6H2TL8RPDClAniOzO5sEmJuOKT/AIWL4ZWVFPiSyYNnOIW44r40HipZLOW48yUrEQCu35jnoQPQ0o8TDcTHK8hyoXYoJYt0A/Kj65X/AJUH9jZZ/wA/Jfh/kfWOpfGDQrPUpLdJTc28ZUGWNDufKkllXHIGMHkc1c0n4s+F7+6mi/tBreONQVkmgKhzk8AfhXyKviWYzCFmmSUyKhRgMgsOD9OKZN4qkiYqWmLea0XAHUDJ6/Wj65X/AJUS8ly5aupK3yPs4fEbwp312H/v2ajX4ieE4o3265ETkt/qz1PPpXx4/iG5isVumMu1iqhRjJLHA9qgm8VSwg+Z9oEiyCMxkLkEjI9sYoWMrvoinkuWx3nL8P8AI+qNL+KPh/Uob6bWrGCBoEPksy7/ALTjnAUjK9B1qSP4zaIy3Cz212u3iIxpuEgx+GK+W18Q3H2B7wtMFUElQAWOPTFQp4qd7Ka6MsiiIhSp25JPQDHehYyv2QpZJly/5eS/D/I+r4/jD4bSNYzFfkLtQ/uB9M9eRTU+J/g231S4YQyJJEkhS5S3yJBwcA9ct6e1fKJ8V7YbaZp5Qk5K52j5COu70xSDxTM20QtPI7bjtAXgKcFiTxin9cr9kT/Y2Xf8/JfgfV03xi8NzQYaLUQrEf8ALAZ7H1plz8ZNAbzIjZXsq/LjdCNr569+1fMFprV1c26zRzMFPY4yPyqY6le9fOOPwqfr1bsjVZBgWrqcvwPpy0+K3hGC4j+z2lzCHZYmlW1C7V65POcDJqSP4veHZtVFq/2uOJZCFuDD8hwDye+PSvl9tQvsf69vypJdTvY4ncyswUE4AGTS+vVuyH/q/gv5pfh/kfTVz8YfDUweK4sb2aL5QAYFbdnr37UQfF/w5byukNhcxxMQ5ZIQNzHGcj1/wr5Zk8Q3aHBjud2BwEBNEfiS5aTy9t0D1z5fFV9cr9kZPJcv/nl+H+R9WN8XfDwh+0It4XeQK0WwBlG3hvT2pj/GLw+pkxBqTbCQCEHze45r5X/4SGfdhnnBPQGPrxmnR69PJIsavOHPrHwBz/hS+uV+yK/sTL39uX4f5H1IPjFoYRvMt9Q3B8KFUHK5+8fT6Uq/GLQT/wAsdRz3IQY/nXy1Hr88hYK8+QCeYyMgU469OUDK0xG/byuMH8aPrtfsg/sTL/55fh/kfUE3xi0VRtitdRZ8ZG4AL+eau6T8V/Dt5OY7iW7slCk7pUzkg4xxmvlBdfuHlCZuAcHrGe1Oj8QTMT81xkAnHlnkUfXK/ZAsky/+eX4f5H2CPiN4Rz/yG2P/AGxb/CmP8QPBDFS+oRMQcjNqTg+vSvkM+IJ9m5DO3z7T8hHNOGvzYJDXDc4/1Zo+uV+yK/sXLf5pfev8j67uviN4QZNx1Ukj/pi3qParB+Jfg/8A6Cbf9+W/wr5K0zUri7aJt7hGPRgQetdICccn6VnLMa0eiOmjwzgqq5oyl+H+R9KfDq+t9Sl1u+tJPMglvtyNjGRtFbHhf/kHz/8AX/d/+lElcX+z/n/hGbzP/PyP/QRXaeF/+QfP/wBf93/6USV6WFk5U4t+Z8bm9NUsxcFsk1/6Satcr4A/4/vFf/Ydk/8ARMNdVXDeEdb0XTdV8VQajq+n2cp1uRwk9ykbFfJh5wT04P5VtJ2aPHxU4wrUnJ2V3+TNzT/E9re+Lr7w2ljfxz2cYkeeSHELg44Vvx/nW7WN/wAJX4X/AOhk0b/wOj/+Ko/4Svwv/wBDJo3/AIHR/wDxVCkurLp4inFPnqJ6vstO2/Q1rhZGgkWGQRyFSEcru2nHBx3+lcD4Z8aamND0aTU9PutVvdWaYQtZxxxqChPyEM4xwpOenNdLP4m8KTQSQv4l0jbIpVtuoRqcEY4IbIPuK5+xs/hpZPYNba5YJ/Z8hktR/bbERsTk8GTBz6H39amTu9GcmKqylUjKjVSXX3vNdLNbX+8L3xhqV/f+Hl0W1e1tL5Zp7mW4jR9iwsFdCA4IxzkjPbGea0bXxtBO1m39janFb6iD/Z08gjC3TbSyqPnypYDI3gZqhaW/w2tb23vINc09Jbd5GiH9tkou85cbTJjBPUYwaW1g+GttOJoNY0tGVXWIf2vlYN33vKXzMRnk8qAalOXdHNCeJT5nVjrb7XkttP8AF+GpMvj5DoDa7/wjerixWRY9+Ycli5Q4XzMnDce+eM1IvjqJbp4LrQdVtfJu4rS5eTyisDy7dhOHO4HcPu5x3qkLT4ajQzov9uWH2AzCbyv7cb749/MzjJzjOM89amu0+HN2btp9c05jeGJp8ayRuaIAI3EnDDaPmHJxyaLy7oftcXZfvo3suq31v9na9vlfrYtP480xPFqeHGtrjznnNusyvEyFwCcEBtw6Y5HHfFVdO8Y318LB59KutPSfWJLDd+6kVthcbT8+V5U5IB5XuDmmS2/w2kvVvG1vThKtx9qXbrRVVm7uFEmAx7nHPOc0ssPw4kmWU67YKVvDeqE1oqqzE5LhRJgck8Djk+tF5d0HtMU271Y2v36ab6dNfvL0XjazkkhmGm6gNNnuvskOoEJ5TyltoGN28AsNoYrjNN0zxtDeahBaS6LqVost7JY+dL5RRZ0BJX5XJP3TyBj3qrGnw3j1AXyatpAkExnWP+1B5Kynq4i37A3JOQM55pkFv8N4Yljj1ywwt39tUtrZYibn58mTPOTnse9O8u6KVbE3X72H3ry8vXzXdmp4v8YWvhu7gtriwu7hpomlDxmNEAXtudlBb2HNQ3PjaC2ivHm0jUF+x3MEEwzGSomAKv8Af5XkA9+elQ67J8PtbuBPqOvabI/leSdmseWGTOdpCOARn1qrqVn8MtQleS51bSvnWNWWPV/LQ+WMIdqyAZUAAHGRQ3K7s0VWrYnnk6dWFumq7PfR9bfibeneJZL3xFd6Kmh6gj2cgW4nZovLRWXcjcPkhsdACR3Aqte65d6Z4s1KC8njl06HS1vUQKqMh3lSN7MAemecdag0ifwDpWpXGpWfiKwFzcACZ5NZMgfHTIaQjI7HtUeof8K71DULm/vNb0uaa5g+zy7tX+Ro/wC7t37RzyMDg89aLu25Tq1XTX7yPNdv4tLa22WvS91uaXgrxdY+KVvPskE8EloyrIkpRvvDIIKMR2NZkvjqa1XWbi78P332XTb9bTfC8bM2QPmwXB6kcD+8PfEuizeANHvpr6x8QaeLidFSV5dZ80uB0zvkOSPXriq+pRfDjUGuzc63p2LyVJrhY9ZMau6jAbCyAZ/ngHsKLyturkSq4h0Yr2sedXvqrPe3T0uSa38Q7PRJYYtU0i+tpHUNJGZYGaJS2ASBIT78VNqvjiHTtQ1C1l0PU3j09Y5bidPKMaxP0fl8nvxjPHSqupwfDfUi32zW9Ok3wJBJjWSvmov3d+JBvIycFsn3pDb/AA3Zr1pNc0+Q31uLa58zWi2+MYwOZOMY6jnr6mleXdESq4u7tWhbpqr7PfTvb8S/c+NbaLxK+hJpV9JOsoiDbokDsV3fKrOGK4/iAxWT4L8Y6zeLbnV9NmkbUzcPYLEkaBRFnMZPmHJ4GCQOc/WpTa/DU3S3T65YSSq/mAvrbMA+Mb8GTG7H8XXvSR2nw0jsbezTWtPWK2laWHGttujLDDAN5mcHuM4PpReV73Jc8U6nM60bK+nN5rf3e1/nZk958RdPt9O069/srUGW+heZQTEgQK20qWZwpbI6Ak1YPjCG1utWN5BeAWz20cFsIkLu0y/IqEMdxY+u3FZg0z4Xi1S1XWbBYEQxrGuuMF2E7iuBJ93J6dKsGH4aNJeM2raQwvERJkbVQUwmNm1d+FK4GCuCO1F590NVcXu6sPv/ALrXbvZlq98dQ2NteteaHqcN1Y+U1xanyi6xyHasgIfawzxgEnPatfw7rqavPfWzWN1Y3NlIqTQ3Gwn5l3KQVYjBHvXNy2vw1lsJ7KTWtOeO4dXndtaJllK/dDSeZuIHYE4HpWjp2oeBtP1C41C18QaWtxcoiTO2qh94QYUkFyM479TVJu+rN6NesqidSrFx9V5+S1+Ht18jqqKxv+Er8L/9DJo3/gdH/wDFUf8ACV+F/wDoZNG/8Do//iqvmXc9H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5X4Sf8k30P/r2H8zWj/wlfhf/AKGTRv8AwOj/APiqzvhH/wAk20P/AK9h/M0rpyVv62Of2sKmLhyNP3ZbesDqqKKKs7z4dNvNgkRt/wB8msy+066knYpE2Poa+zta0jSrzxdpNveabZ3EP2G7fy5IVZdwe3AOCMZwT+ZrJ8ReFPDGZlbQbZE3ptNrbRqwP1x0rzllaik3P8P+CfX1uKpycrQspO/fol5dj4//ALIvMf6lj+Bo/si9Ix5J+m3/AOtX1I/h7wi2m/ZTpeoFxIrbzpiBxgYK52++T9K1LCx8IadYxwS+GWvGAyrSaSm8r7nHNP6hH+f8P+Cc3+scv5F/XzPkj+xr0D/U/wDjp/wo/se+z/qT/wB8n/Cvsyy0/wAHXc6wx+ErZCc/M+mKqg4zySKvT+DfC9zDhdB02IMpGUtIwRkfSj+z4/z/AIf8EX+sUv5F/XzPiYaPfY/1Bz9D/hS/2NfH/lgevof8K+vT8K/DZ6x9c5xFGOvXt+XpUGoeBPDGlLFM+mPd5KqFjt0OPmzk8fhR/Z6/n/D/AIIv9Yp/yL+vmfJX9j6hk/uT+Of8KP7Gv+P3Lfkf8K+tdO8O+FtPkvNvht7t7djFsltkcyZbO5QRjjP5CqWv+FfDtw0OsQaJeRNcRGOOC2s0CwMAfmZCOSc9+BxR9QX8/wCH/BD/AFhl/Kv6+Z8rnRdQ/wCeJ/I/4Uf2LqH/ADxbP0P+FfSdr4S0q4a2VrXUllJKF2sYgeqgZXbjPBP0JrqLv4YaVcWNnbfaFje3zvmSziDTHOQW47dPSj6gv5/w/wCCL/WGX8q/r5nyQui3/wDzxP5H/CgaNf8AaE/kf8K+ro/hRpsaoF1B8gqWJs4Tuxn1HGc1I/ws0orJsuykjoELC1iIGB1AI4PvR/Z6/n/D/gh/rBP+Rf18z5QGi34/5ZHH405dH1DH+pP619Tj4S6UI2UajMGJJDfZosgnr2rUPw60U6gl3shCraG2MQtItrNj/WHj73ej+z1/P+H/AAR/6wz/AJF/XzPkY6NfMpRoSQQQaqL4S2rs+xtgIUALscL6CvqnWvhrpOn2k1+sl5cBCuyGK3jYjjaT93kc7j9KxJvD+mwy7W0PW7qNMZWGxiyeASc7Qcenfg0LAJfbf3f8EiWfOXxU1/XzPnI+FiW3CxCkgA7QRkA5HT3pW8K5aZvsQBlYO+ARlh0Psa+hm8N2arFdDw74haNmZFgFvECwBUkn5cj/APXU82n6Tcanq0//AAhmvIlxCsSQpYRhIyGHzRnHXGST+FH1Ffzv7v8Agi/t3/p2vu/4J83w+ERGrqtq4DMGOWbOR0OetSDwn8qr9lYbGLAhmByepz1r6I1DwnYHTG0+bQdZbF5JMl0kEYYrgDacLkL82QMdRTG8HaTc2l9cSaH4lgkQo4VoY1LkkoCm1TgAHJXHYEin9R/vv7v+CL+3F/z7X3f8E8Ak8NSyWotpIWaIEHBLZyDkc9aYfCYMWw25+/5mdzZ3YxnPWvoWx8IaXJ9tuTo+tWy2YXy0ktUZpNzDJA2/PgMfoBV6x8G6JFYeIbO10PVLkeSPImuLZVaXpkxMRkEY6EDNCwC/nf3f8Ebz2+9Nf18z5w/4Ryb7MbfyWaM5yG3H9TUA8JAEMbQN8wY7gzZIGBnPWvozTfDunaTrMt5N4P1m62kR+U1vHLE4JO51GOAufxwMVQHhXT1WJV8M+JgEleRf3UQwSMjPyncpAxg8Aml9QX87+7/gg89vvTX9fM8GTwtsl3LaKpyW4U4yRg8dORTf+ERCwpEtptVMldoYYz1r6DPgvTtPgBXw7r8k6KknlHy5cLheAxXGcj3PJp2t+GbO91G4vIfDPiC3MpUrDbxRKAAc4UFcAcc5weaf1Ffzv7v+CL+3f+na+7/gngMHh24t4Vigt9kY7BTgVIdEvc/6tz/wE19Q+GPh3osn2DV5Ib6HYzs1leRRnd/Dhxj2zjtmnn4R6F5rOt/fKC6sFATC7TnA+Xoehpf2en9v8P8AglriCSVlBfj/AJny5/Yt7/zzf/vk07+xr4AYjb/vg19UXvwt0W71K6vHuJIVllDxQwRIqRALjAGOeefxp1r8L9Di+1+bPPcfabYwEPHHiMkk70wvytzjNH9nR/n/AA/4JX+sU/5F+P8AmfKy6Lfj/lm5/wCAmkOi3zc+W/8A3ya+o/8AhUvh8xRoby+yjAlgUG4DPyn5enP1qex+Fvh60tLy2SS4dLiNEUyBGaHb3QkZBPej+zo/z/h/wRf6wz/kX4/5nyqdFvifuN/3yaBod/n7jf8AfJr6gi+EPh6NGVby/JKgAkoSuFI4+X3z9ar3fhXwV4OvbO81W6nlVldVinhWRJTgAlgF6jIo/s6P8/4f8EP9YZ/yL8f8z5q/sO+I+43/AHyaP7Evv+ebf98mvp1vEfwuWMSGz0/aU35/s/tx/s+4pR4i+F2y4f7Hp+LcjzP+Jf0yAf7vuKP7Pj/P+H/BF/rDP+Rfj/mfMX9h3+R+7b/vk0o0G+wPkb/vk19SXOrfDe3iSSXT9PCuqsv+gA5DHA/hrpovDvhuSNZE0PTSrAEH7KnQ/hR/Z0f5/wAP+CP/AFhqfyL8f8z44GhX2B+7b/vk07+xLwf8s2/75NfY/wDwjXh3/oBab/4Cp/hR/wAI14d/6Aem/wDgMn+FH9nR/n/D/gh/rFU/kX4/5nx9b6TdxSo7RNgHn5TW0ltJ1Mbj/gJr6fvvDfh4QcaJpoOR/wAuyf4VOPDXh7aP+JHpv/gMn+FTLK4P7b+7/gm1PiivBWUF+P8AmcJ8DNQsLPw9eRXd9bW7/aPuySqp+6OxNd34TZZNLlkjYMj3t0ysDkMDPJgg9xWB4S8P6E+o66r6Pp7Bb7Cg26nA2jgcVs+CUSLRpoo1CRx6heoiqMBVFzIAAOwA7V24eko0lZ7abf8ABPAzHnq4uVaT+Vu6T7vsblQSWdnI5eS1gdz1ZowSanrz/Qx4j8R6z4lYeLr/AE2DT9XeyggtrW2ZQixRNkl42YnLnvXTCnzpu9rHMoKa1O3/ALPsP+fG2/79L/hR/Z9h/wA+Nt/36X/Cuf8A+Eb8Rf8ARQNa/wDAOz/+M0f8I34i/wCiga1/4B2f/wAZp+yh/Mvx/wAh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VhFWNAiKFUcAAYArl/+Eb8Rf8ARQNa/wDAOz/+M0/4V6rfa58PNF1bU5hNeXNsHmkCBdzZIzgcDp2olSSjzJp/f/l5D9nGKurHTUUUVkIxb3/kdtJ/7B95/wCjLak1SGZ5rpotQaw2ASNMqhsADnIPalvf+R20n/sH3n/oy2qLX7iWzsdau4WAkitHdCRkAhcjirntH+urKeyM9b6WGEG48YRKUUZD2yqx46kHnnrQkkYf+0Y/GS+RK7KAcFCe4HPYHj8K8y8Q+L9atHVYGs1BhgYj7KnVlye1Gv8Ai7W7WyR4ZLVWSaHaPsyYUurbiBjvgVlcg9AaO2+1QuvjudMnaI1fKk++SfTv+GKvWtnLqYkW18WTTKtyGfy1Iw2PuAg/d74ryP8A4TjxA17PG0tqVVrgDNrH/ChI7eoqofiN4rt/DupXUN9DFNC8ewrboMZHpii4XPpQD5QDS14J4R+IPiu/WzN1qQfzI3L/ALpRkhCfT1r0H4Q69quvWGqSapc+e8F40cZ2BcLzxxTuFzuqKKO1MYUUlBNAFPVtUsdKiSW/nEKOxVWIJGcZ7dOlVpPEWipaLdtqEXks/lhhnlvSsX4i6leWMujx2soRbi6McoKg7l29Oa8zHi7xA3hi7uDfDzI9rI3kpwcHnGPak2K57G2padrUE1jp+qbZnTh4gdye4qtLoGqfaY2g8UahFCmR5RVH3AgdSRn1/OvD/BvjvxVdW5abVWYiJmBESDnD+g9hT/FPxA8XWl7bx2+tzRq0sSkBF5BLZ7ewpXC57h/YusE/N4mu+GyMQoPwNT6por6g8Ejape27woV/cvtDHOckV4fp/j3xZNJaB9ZmO60aRvkXk5bB6e1dB4C8W+ItQ8ZadZ3mqSzW8skweMquGA3Y7e1O4XPSB4cmCOg1q+VXxkK2MY9PTPf1p9j4ektbuS4/ti9k3oUCMRtTr0HbrW6KKYznIvC8ioqHXtUIXI4lxkE5P4+9W9J0N7G8W4bVb26IDAiZgd2fX6dq2KKACuZ+Jer6jovhf7XpUkMd3Le2lqkkse9UE06RltuRnAYnrXTVxnxk/wCRQt/+wzpv/pZDW2HSdWKfdF01eaLP9keOP+hz0/8A8En/ANuo/sjxx/0Oen/+CT/7dW14k1nT/D2hXetapN5VnaRmSRsZPsAPUnAH1rzb4a+NNQ1j4k6lb6xrmn+RdWEM1jp8NzG6wMzN+73A/PJtALY6Z9BW1NVZwlNJWXkv8i4qcouXbyRt63d+MfDuo6C134gsNRtr/VobGaIaZ5JCurksG8w8jb6V2uqW8l3p09tDcPbSSIVWVOqn1Fcp8VP9d4Q/7GW1/wDQJa7SsqrvCMrdyZ6pM5j/AIR/XFjKQ+KLmIHkDyg23nOAWJOPqc0SaB4hbJXxdcoxfdkW6fd9MGunorAzMO90W/uNOitV1y6ilR9xnH3m4xzjHfn0rO/4RXVf+hovz7ZP5de/f6cYrraKAOXXw3q2HB8T3q5ZCCq9l9ck9fbFSWXhm6hgKza/qE0vlNGsnmsMEnO7GeSOgrpKKAM7StPuLO5upZb6S4Wdgyo2cR4HbJPWuV+LPhfVfEkOnJpiRMYGkMm99vXbj+Rru6KAPBJvhX4sa1WNYrTcIQn+vHX5f8DTh8LfFgg1NfLtM3JTyx547KgOf++TXvNFKwHjerfDvxHc2cEUUdtuSKJTmburZNev2iNFaQxt95EVT9QKlopgFFFFAFXVMfZef7wqyv3R9Krark2vAz8wqyv3R9KAOe8If8hTxB/1/wD/ALIKseDf+QXc/wDYTvv/AEqlqt4Q/wCQr4g/6/8A/wBkFWfBv/ILuf8AsJ33/pVLSofwn6/5nXi/4j+X5G1XGfDH/kJeNf8AsZJf/SeCuzrjPhj/AMhLxr/2Mkv/AKTwV0U/4c/l+Zzx+GR5f8Ur3xVZePdcvbzUvEMugwQKsEnh+9U/2bleWnhzk9z82PUH037X4p6boWk+F/D+mX663c3mnic6nqlw1vGEGRukbDtvJUjAB5HWum1/4TeGNZ1jVdVuLnWILjVSovPs180SyKq42FRwVIAyDmrlz8NfC7LpLWEV3pNzpMJgs7qxuDHKkZzlSedwJJJyD1PrXe8ThpQjGa28rdP8/wDhjo9pScUn/Whyx+N2nxeC7zWZ9GnOoW1+tgLSKXdHNIwJV0lIGUIUnOM8dK0JPGPxFje5trz4fwWbrp811HcrqIlhDqMqjEJwev5V0N94B0LUvDM/h/WZNR1e2mlEzSXt48squOjK2fkx/s4HJqt4a+Gvh3Q9Rl1BZtV1G7ktzaiXUL55ikRGCi54AxWTqYSztHX5v9V+JPNSs7I8n0zxt42u/wBn7Vdf1GOW4Rrg7tQg1LyLgI0mCUAQ7NrbFAHUE9MV2w+I17ZWXg3w7ouizazr2s6RDeKt1eBFVPLyWeUr8zfK2TjnHvir8fwb8LR+GLjw1Ffa9Hpc8yzPAuoNt4z8oGMbcnJGOSAe1WZvhP4Xl0vS7NrjWFn0oFLK/S+ZbqFD/AJB/COgGOB0rapXwk29Ore3lp179i5VKL6dTBf4vag/g7XdVg8MIuqeHrrydVsprzConzZdJAp38gDGBU3hL4q6rqXivw/ouseFo9Oi1+zN1ZTRXwmO0KT8y7RjOPXPSth/hP4U/wCETuPDcDanbWt3cC4vJYrthNdtgjErnO5ec46ZANQx/CHw3HLosyalr6zaKpSzlF+Q6IW3bc4zt7Y444qOfBNNcve2/bTr3/AnmoWen9ff3L/xc8bf8IVolvNDatLd3032e3kdGMMLYyXk2gnaBzgDJxivN/gR4u1i+1vxtA+sXXia/jHn6fHKzxRzhdwOwNxECSoxx9OK97ddyMuSMjGQcEVwvh/4W+H9EfWZLXUNbkfWYGhvGmvi5fd1fOPv9cN15NZUK9CNCUJR1fX5/h9+pMJwUHFrU39Al1fXPCQPiHTJNCv7qOSOa3gug7wgllBWRe+3DAjoTXyyuq+JETxokOreOr6XSJ9tncWuoSNDbKruC1xlskFV4wOx6V9TeH/DFlofhIeGrG71D7MsciLPJcFp13liSH6ggscHtxXFQfA7wnAt2keqeJVS+ObxBqbAXPX/AFmB83U9fU1tg8VRoufNs2raefr2Lo1YQcrlLTvibeab4I8FW0caeKPEWvRmOJkl8mJmQgMXcjgjIB46gmrlp8UtUnsfFFpJ4Yjg8Q+HIvPubJr3MMkQ5ZllC9lBOMc8fhv6p8MfCF94f0zRRYy2kOlEtYzWs7RzQMTklX65J5Oc81BbfCvwzbaFqmlwTaqj6qwN/ffbWN1OAfutIedp5BHQgnNR7TBtXcdb/r5O1rdLb9Seai+n9X/yOW0j40ahceELrxdqHg24tNEgtsrci5B8+43hRGgIB25Jy/bBrndQ8QeLLv4r+A9Qv7fUtCi1mQO1pHqpmtpogF2/IMBWw3zAg5yK9R0L4Z+GtK8JXvhXdqF9pF4MNb3lyZFi5z+76bOTnjvzWOfgp4T8zT5l1HxGtxp//HrMNTffEvGFUn7oGOAMdTWsMRhISlyxtuur0a0699/wLjUopuy/r7zK1T43QJe6yNL02ynttJmMLrc3xiuLtgcN5MYRgcY/iIzVjxj8XrrRT4avbHwy+o6X4giBtiJylx5nGY/L2nnLKOvUn0rpn+HGix6lfX2mahrWjtqD+ZeR6ffNEkz92I5wx9VxUPi74X6D4n1CwvtR1LXkl0+NUtfJ1Bh5TKc+YM5O88ZbOTgelZxqYLmV46dd+3+ZKlQutDn9S+Ll9p19puh6loFppWu3MDXFzFfX+y3tY8nZukVWLMwHQLxmp7P4vWt14Iu9cGn29teWd6LOWC5uykTMejRyBCZAQOAq5PPFdRrXgPRtTv8AT9Ua41G01WwgEEWoW1yUuGjxja7ch8+4PWodW+Hehav4eTRtVudWvljuRdRXU9873Eco6Mrnp9AMe1T7TBtK8fX+u34k81HTQ53wn8UdS8Qanr2h23h+3bV9MtBcwgXMiQzjK/KTJGrofmHVawn+OGrDwTpfihfCtqbe81KTT5U+3nMTjG0j5PmyN3pjHvXcaV8M9E07xgfFUep67NqToEnaa+LLOu3bhxj5hwOOgwMDisa4+Bfgma0azE2tx2v2k3McCag3lxOepRTwO3PXgc1pGpgebWOmnftr1+ZalQvqv66nd+KtdtfDnhe+8QXyu1vZwGZ1QZZvQD6nArwXxb4t8VaxrXgPxHJZ6l4ftdV1KCKKO31cvDcQeapw8agYY7uc5BHHavfm0Wxm8ODQL1ZL6yNsLaQXLl3lQLty7dST3PrzXBS/A/wfJbWsH23xCq2UnmWmNTf/AEY5ziPPC888c571ng62HpXc1r+lvUmjOnH4jC+J/wAQ4dQ16/8AC2nXD2aaLIs17KdUNi12w5+zxsqM3Pc5XpjNZ3jf4l+Ir6z8Cz+EbR7Sx1W5VHhuJyk0k0bgG3diCVXp8/Od1el3Pw70VtWk1eyv9Y0zUJ4VhuriyvDG10FGA0nBBbj73B75pfE3w60HxDpmlWWo3GrM+lSGS1ulvn+0Kx6kyHJJ4H0xxitKeIwseRcu3+Xb1KjUpK2hzfjf4q3nh2/vLNNL0y5msLVJ7qIX0jOpIGV+SFlTk8F2XP41LqnxbjTQPC1zpGgz32qeJv8AjzsnmEaoQcHe+CMZ9vfitXUvhX4avb7ULsXGr2r6lbrBfi3vWUXQVcAv1ycDr371Anwh8Jf8I3baFK2qTQ2c5msp3vG8+1Y44jcY2rxnHTPNQp4K0bp36/d69/wJToWWhznj7XvGWpeCfFMOsaBfeF5dJtFura9sdSJWeQH7odQMrgjIqp8KPiVrUI8GeGte0iSVdZtGa31J77zZZSpb5nUjI6Y5Ymuv/wCFSeGf7F1HTWvNcc6myG9un1B2nmVeiMx/h9RjnioYPg74Yh/sYxahryPozMbKQX5DRhmDFc4+7x0GOCa0VfCOm6bXXs+3r3K56XK4v+tPXuYvjH40P4futTaPSdPvrTTrkQS+TeyNIecHkRGJW/2S+azPipq2rWXxN8C6toN3q8w1jDtpn28xwS4C7VK52rnd8x5rsNS+D/hO9g1O1EurWtlqc/2i5tLe8KwtLnO7bg9+3T2qO6+Dfhm7n06a91TxHdtpybLXzdTc+WMkgg4yD05BH3R6U6dbBwacU+t/O69e4RnRjZo5Dxr461DxF4P8YaTe22oeGfEfhlFuSLDUCVcHgfOoBK/MOPcVqWnxOXw14K8FWFwBfavq9ikhmvbkxxIoHMksmGPX0BNb3/CnfCX9j3+nC41nOoyiS9ujfMZ7nGcI7HqvOcY5OM1aj+FnhqPSNLsFn1YS6TIz2F79sb7Tbhuqq/8Ad/2cYpOvg3FRs7Xv+HrtfUHOja1tP+B/mSfDLx/D4wudTsJLNLa905wHaGUywTo2cPG5VcjjuBiu2rl5fBNjceHdR0S81fXruLUMedNNfs0q4II2HonT+ECtnw9pdvoeiWmkWkk8kFpEIo2nk3uQP7zdzXBW9k23T08v+D6mE+Vu8S/RRRWBmFFFFABRRRQAUUUUAFFFFABRRRQAUUUUAFFFFABRRRQAUUUUAFcZ8Dv+STeHP+vQf+hGuzrjPgd/ySbw5/16D/0I1vH+DL1X5SLXwP1X6nZ0UUVgQYt7/wAjtpP/AGD7z/0ZbUa20H2fUI7h7dFlhMY89sIzEYANF7/yO2k/9g+8/wDRltUl3a2d5eywXdus6kqQrDowGQaue0fT9WU9kcPeeG7e52+da6CZGhTYJJupXAHQ9AKlfw5ZTaek1/D4dZT8wHmkI5VsLg56YLfjXWyeFvD8jM76HaMznLEqMk0y48J6BcS2sk2jwt9lUpCmcIoJJI29D1NZ2IOT07wrpP8AbG26t/D8keWMojlO8hgRnGe/+NbN94Q+H1rbm2vNP06GK7+bZJIR5m0ZyOecCtMeEfDYORoFmDjGdo9c1audC0i5SJbjSbaYQrti3gHYPQelFgMbTPD/AIChS0Nha6cFmytsUkzv45C888ZrT0eHwzosUq6bLYWqTOZHCzDDN3PJqW30HSLfyPI0i2i8hi0W1QNpPf68mq1t4R8OW7RPFoFmHi+4xUEjnPU+9AzRh1jSpigi1K0kMjBUCyqSxPQCi61jSbWcwXGpWkUq4yjygMM9OPwNUYfC/h+G4W4i0GySZRhXVAGAzng0t54a0K8u2urrQbOedmDGR0BJI4BpgX01XS3j8xdRs2T1Ey4/nUtvdWtwWW3uIZSuNwRw2M9M4rHHhTw6uQvh2wAJLHCKMk9TVuw0uy0+dprLSYIJG+8yEAn60AM8R6UdSW1KxQSNBKXBkHI4xxXKt4KvPsz2y2eiiFwNyeWcH/Pau7Mlx/z7f+Pik8yf/n3/APHxSsBw9p4Dhs7ORLXS9HimaQbSIztEeOQR35J/Om6j4BW7ht2Om6I9wjEyNJCSMA/Lj3612Gq6pHpdk97eRFIUwCQ2TknAGPqazj4y0NeJL6CNgAWRn+Zc+oxRZCOctfAd3FPCxsvD4jRCmBbtnB7fTmrUXhd9JtptQVdIsbuAK0d0sJIj5/eNj3yeOa0p/HnhuE4k1K264yJMjOQMdPcVJB4q8O6wW0+O7trl5Fw0G4liME8jHoKNAL2m63p5s4FutWs3uPJV5GDhQ3bOD05q3JqumRlRJqFqhYZAMqjI/OuOs7n4d6jdJbW8elNdXB8lVGRISV3bemQcUq3/AMOnuTuTSzLA5QMyEkMMZxxz1oA646xpKqGOpWgBxgmZe/406DVNOnkWOG9gkdjgKrgnOM4/LmuOvdS+G5Ma3X9knfJ8gZDjcQTnp6A81a03VfAoS41KxutPxaxpPPMrN8qkFVZjjnjIFMZ101xBDbNdSyqkKruZyeAPWuP+MLLJ4NtXQhlbWNMII7j7ZDWofE/hxtKkm/tC0ksk2xuVLMBuBwCAM8gGsXxVrHg3X9EOkXmtCGHzIZUa1ZlkjaN1dCvynGCo7VpRmoVIyeyZUJJSTZ3M0cc0TRTRpJGwwysMgj3FcnpngW0sPHVx4qiv5C80Qi+yfZoViRRnbtIQMCCTznJ75rmzdeHsSMvxL8RSeX98JdqxBxnHEPvUl2dHtL5LO5+IniWKZwhUNdrj58bRnyepyOK1g1BNKe/kUmle0ja+Kn+u8If9jLa/+gS12leZtZeHjq8baj4t13UJ9GmN8LW5uAyq0WV34WIEgbj0NdQfG/hwSCM6nCHKhgu18kHv932qKso8sYxd7Ck1ZJHQzzRQQtNNIkUaDLO5wAPc1HDeWk0ayRXMLowypVwQa5i88XeE9Ujl065vIJ4GHz5VwhIbGN2PvZHT2rISX4aOgISzZclg/wC8O49DzjPasSD0EzwA4M0efTcKjS/sXmlhW8tzLEQsiCQZQnoCO1czp3hHwjfRDULbTIp0lYOrtI/VT6Hkcir194P8P311Lc3Wj28ksziSRi7Dcw6HigDbFxbsQBPEc9MOKSO6tpFLR3ETKBkkODgVz3/CD+G/tn2pdKjVtu0KsrBR74HercHhfQ7eKWKHSLVElTy5ACfmXIOD+QoA05NQsI7Q3b3lutuACZTINuD05pyXtm8YkW7gZCNwYSDGPWsu38L6JBbvbx6TbCF9u6MklTtORwfQ80yfwpoE7Ey6LZnJJOMjr9KANb7fY4jP2y3xL/qz5g+f6etWKwYPCmgwyRvHo9qpiIaMhj8pByMelbmZP7q/nQBl+JPEWk+Ho4JNVuTAJ2Kx4QtuIGT09qIPE3h+aNXTWLLDRiQBpQp2kBgSD04INSazo2n6wsK6lYw3IhYtHuYjaSMHGPbisqDwN4Zilmk/sa3fzSMo7EqmECDaOg4AoA17fXNHuLiO3g1SzkmlzsjWUFmx1wPwNaFYdv4W0K3vYb2HR7VbmFi0cvO4Mc5Oe55PNbWZP7q/nQBBqf8Ax7enzCrC/dH0qnqbN5KoygZOcg+lXF+6PpQBzvg//kJ+IP8Ar/8A/ZBVnwb/AMgu5/7Cd9/6VS1W8Hf8hPxB/wBf5/8AQRVnwb/yC7n/ALCd9/6VS1ND+C/X/M7MZ/Efy/I2q4z4Y/8AIS8a/wDYyS/+k8FdnXGfDH/kJeNf+xkl/wDSeCumn/Dn8vzOaPwyMC6vLHUPHPiCz8ZeJrzRUs3RdMtU1JrGN4CikzBlZTIxbIOSQuMYrO0/xx4g03w9ZSRalp17a3Ouvp+n3mrkxyXVqSAk2RjIU5Bbb8wweM5r1y7s7O8Ci7tYLgKcqJYw2D7ZoubKzuQguLSCYR/c8yMNt+melbLEwslKN/66epaqx6o5zwV4g1HXtG1SORtNXWNOvJ7KQRbjDvQ4ViudwBGDjPrzWF4P8XeLta8UpodxaaTFLYGX+2wsUo8gh8RCMlsHzF+YdeM/Su/dbSxhuLoQpEuDLM0cWWbAyThRlj+Zrnvhv/wj9xpV1q2gaheanHf3LSTXl2rCSVwAuPmVflUAAYGBj61KnDlnLl9PJiTVm7GT4o8Xa1Y/ECDwzptx4fIntGuEW4ZzOpUjKbQw3MwJ2jjpnmsnwj8TNY1zUbCF7XR411J5I47ZbgfaLNgGI81S+X5GGAVSM967nXtS8NaPqNlJqxtYby7k8u2kaDc5YYGdwB2gbgNxwBkc81qx2dpHcvdR2sCTv9+VYwGb6nqaftKagrw6b/1/Wg+aKj8J5BoXxD8TnS/DMU+r+FJrzV5ZoZDOzI1u67iCyh/UbdvGSQM1pS/EnV4bt2kj0QiHUl099KErjUZTvCGRF9DncFwfl/ir0g6VpZcSHTbMuG3BvIXOc5z065qY2lqbsXZtYTcAYEpjG8D0z1pyxFFu/IN1IP7J5lJ8SNQt7+DT7y78Ow3f9vy6VcRM7K4jA/dyhS+QPXPByMU6Pxx4x/tVtEOn6VNq1i9xNqcEUMvy2qKrRvHluWkzhR6n/ZNejy6dp8srSy2Nq8jkFnaFSWI6ZOO1Rte6akyTKyPJPN9l8yGMud4z8rFQdoGD1wAeOppe2p9KYueP8p594F+I+pa7qdhBdQ6P5eowySIlvcjzbMqu7Eil8v6EgKQe3p6DoNxLd6Pa3M11Y3ckiBmmsiTA59UyTx+JqeGys4ZpJobSCOSX/WOsYDP9T3qSCKKCJYYI0ijUYVEUAAewFZVqkJv3I2InKL2Vh9FFFYEBRRWdb63plxr1zocVwx1C2iWaWFonXCMcBgxG1hnjgmmk3sh2Zo0UVHFPDLJLHFMjvCwWRVbJQkA4PocEH8aQiSiiigAoorL0DxDo+vG6/sm9W5+yymKbCMu1uRxuAyODyMjg801FtNpDszUooqCG7hmu7i1jMnm2+3zMxsB8wyMMRhvwJx3pWET0UUUAFFFFABRRRQAUUUUAFFFFABRRRQAUUUUAFFFFABRRRQAUUUUAFFFFABRRRQAUUUUAFFFFABRRRQAUUUUAFcZ8Dv8Akk3hz/r0H/oRrs64z4Hf8km8Of8AXoP/AEI1vH+DL1X5SLXwP1X6nZ0UUVgQYt7/AMjtpP8A2D7z/wBGW1T5P9sP823kf+g1Be/8jtpP/YPvP/RltU+3GruzLkcE8Z7Vc9o/11ZT2RfOf+e38qwZ77xNHLIIdLhuF3kITMqcZOD3zxj061u7of7v/jlG6H+6P++Kgkw/7Q8R/YhJ/Y8IuPN2+WbtcbMffzj17UXd/wCIotvkaZbXAIXP+lKhU4Geo55zW5mH+6P++KTdB/dH/fB/woAxYtR15riJX0uGOFnCu5u03IuOTjHNR22oeInvZI59Pt47cKxSQXSEkj7oIx39a3t1v/cH/fB/wpN1v/cH/fs/4UAcvDqfi8zASabZCPIyRdpk9c/TtWtpN1qU5nbUGjtAGHlKJEclfU471pbrb/nmP+/Z/wAKXNv/AM8x/wB+/wD61AEW7/qID/xyo7aVpIQzagM5I6L61Z/0f/nmv/fH/wBaobMQrbhXjAO5uNnuaAFLf9RAf+OUbv8AqIA/981IWt/+eX/kM/4U3zLcf8sj/wB+j/hQBmeIJb2OzUWapfM77XjYKRtwecfXA/Gsu3vNUNwqt4YKIXCM/mRcDpnp0xXUebD/AM8X/wC/R/wo86L/AJ4yf9+jQBzkf2pZLqGHw7BGiMzRszx4mbcOeBxnk/hSx32pRu7L4XZX3BVZJohu9STjgda6Pzo/+eMv/fo0edH/AM8Zf+/RoA56S71GOz+0Q+Gk+1CYqI/Oj6D+POKHuNTH2eWLw9Bh0ZpVaZA0b56Zxj3rofOj/wCeEv8A36NHnR/88Zf+/RoAhigtniRpI4kcgEqQp2nuOlPFtahSo8rBGCNq8j8qf50f/PGX/v2aUSJ/zxf/AL9mgBi29soIXywCckBV5/So7eK3ZWYmPO4jO1egP0qxvTH+rf8A74qO3wqNuiYZdj9ztmgAEFsM48vnr8q/4UNDbZ3M0eeOSF7VRvNN866M8F5d2xJ3EIuRnj146DGPfNaMjKY2AjbOD/BQAwR25O8OhLDk/LyKDHbZzuQHGOi9PypI1VrNYZI5BmPa2FIPTmqVjp72t+bgXl1JEVIMLqSOwHPsBQBcMdpt5eMDPovX8qURW3aRfbhf8KW6bdAyrG5OR/B70l7HFdWz28izqrjBKAqfwPagBwWP+G5cD2I/wrG1B9ej1EfY5LaW1JGBJKFbGOe3XP4Yq9pdm9m7s13dXCsPuSJwGySSO/f9KtzMWkhKxvhWyfl9qAOfM3i10k/d6bG3Gz/SC2eee1Ot38U7bgTtp4YR/uCsp5fPRuOmK19VtEv4lXzbmB0JZGjJGDjHI7/Q07TYDZwNC09xcDdlTIvKjAAUe3FAGHJN4rJIiXTRyOs5+X17c1M0viMWkJCWJnLnzR9oO0L2I45NbQaQSyFUIyRjcp9KXfPn7qf98GgDn0fxT5S7304v3xKR/T6UrSeKfMIVtO2buG849Ppit/fP/dT/AL4NIZLj+6n/AHwaAMjTX183oXUJLMW3zZaKYlvbgitgeWP+Xl/++hQHuP7qf98mlDTd1X/vk0AACYz9oc/8CFKdmP8AXt/31ShpcjKjHf5TWWmiQx3qXkd1fiRWLYMm5TnrwaALGpldqbZCxwe9aC/dH0qpqALKrbTgZzkVcX7ooA5vwd/yE/EH/X+f/QRVrwb/AMgu5/7Cd9/6VS1V8Hf8hPxB/wBf5/8AQRVrwb/yC7n/ALCd9/6VS1ND+C/X/M7MZ/Efy/I2q4z4Y/8AIS8a/wDYyS/+k8FdnXGfDH/kJeNf+xkl/wDSeCumn/Dn8vzOaPwyL+l+EorDxzqXipdX1SaS/hWI2cs+bePGOVXseP1NdJXkPxk8fav4W8W2cNhZvNDawpd3JjvtkflNJ5eJkMTYG4jDKc8Z9q9H17X7XQfCdx4h1RWMFtbiaYWoMuenCcDIyepx6nFXVo1WoSlrzaIqUJ2TfU07ppEtpXhi86VUJSPcF3tjgZPTPrXjWjeB/ET2vhCx1bw8yxafJPHqLRatsDQyMxUYQjcAWyR/s4rtI/ih4NTStMv9R1M6b/aNp9qhS5gkU7cfMM7cEjBHB54xnIze/wCFgeD/AO0YNP8A7biE9xKkMRMUgjMjjKpv27QxBHyk59qul7eimlB/c/NfqVH2kL2Rw2i+EfE0eu+GZ77Q8tpEd3bG9bUg5VHkzA+3OWCL2PJ/Cn6N4N8UW95ZNPprJPbpKNVvf7YeT+2AUYbNh+7uYhsnGzHFdhefEjwVZ6jc6fda2sFzazLBOklvKBE7HChjtwAexzj3q1d+OvClrrjaLNq6C+WZIGjWKRgsj42oWClQxyDjOa0dbEP7H4P+uv5FOdT+X8/66nmyeA9fX4byWX/CPzjXzepiT+2jnyVcuCH3cYU7Me+au3fgfXLW/wBRutI0q4UwX9neaUp1diqKBH9oiAZiASQ+Scg5rrpfif4Fiknjm11Yjbzi3nMltMqxSE4CuxTC/jitDTvG3ha/ttSuINYhWPS1DXxnR4TApGQWDgHBA4Pem6+JV24fg+tv+G+YOpV3a/M4C68K+N1+JEXiOK0JiXUjJII75VSS1YFduD824AjcD8px8oHFLp3gvXNFmsE03w8M2niSa9adNS2iS1dnwNpPXDKMH+5711ep/E/wjZ+HdR1qG9mvE09EaaCKB1mw5wp2OFO0/wB4/L71Ha/E/wAPXHiDTdFWLUBNfad/aAc2r7UTGdp43E8Htjjrk4p+0xLj8Gi069Pn5j5qtvhMC08IeKk1y3lkgP2+PUvtFxrv9qOwuLbeSYfIPTKYj242rjIPAqt4d8HeJNNvbTVIdFmt7qDXpJvLOrmQfYJA48sAsV+XcOMckZrsrH4l+Bb62uLi28R2rRW0JmmZlddi7tnIIByW4C9T2FbHhzxHoviKOd9HvluDbuEmQo0ckZIyNyMAwyOmRzUTr4iKfNCy9H/Xy+4l1KiTujiPi/4X8Q6/qttNpFlLcRxWbxrnUPKiEjN1ZAVbIA+8rA84wcVl+IvB/ixG1O20vR4riO5ubG+glXVWjEEsSqsqgN8x3fNjPB3c8111n8QNJl8bt4dkuLMJKxitLhJHIlnX78JygXcP9lm9ODU/j7xZdeF9R8PwppsN3batqMdg8huCjws/Rgu0hhgHuO1OnUrw5afL00/Pv5DjKorRsYvg7wzfxfEHVtZ1Tw/LaW0siz2LHUzKsMmzbJ+7Bxl8k9McCn+LNJ8WXni3WLvS9LgEM2h/Yba4lugA0gcvyq4YA7iv1HPFdAfHPhQa6miHWIxeyXBtkUxvsaYdYxJjYW9s57VQ+JfjaTwZNojyafFc2Wo3otJpWnKNAT0YKFO4Y3dweB1zURlWlUXu6taXv09X5EpzclpqZPwd8P8Aibw5f6tb6rbTJptyIpbbzbtJGjcDa6lV4BPByOOB3rD8R+AtZVPE8el6D50+oavDe2l3FqhhIQDLcZyCPnHv5ntXfp488JyaSdTj1iN7cXJtSFikMvnDrH5W3fu7429Oaim+Ing2HRLfW5Ncj/s+4nNuk4hkYCUdUYBcq3swFUquI9o5qGrt0fT/AIYanU5uaxwHjnwH4oupoG8N6ebOKG0je0RNRwYJtxaRZGcknnG0oQOuc1PrfgzxHqmreJNSTRZrS5uLOGXTWGrnal4nLNtVsAnOM4x8vvXeL4+8IHRrrWDrcK2dpcfZZ2eN1dJu0ewjdu56Ac1Uk+J/gaOK7lfXMR2RVbp/skxEJboGOzg+x6Vca+JskobeT8v+ANTq/wAv5nI3fhTxXeeO21uTRWNvLdebKlxq24CIRbfLTYVK5OflIZc88VB4a8Ea/o+laDInhlDPaPeQX9oNVwJ4pgdrbuRgZwR14yK9FsfGvhe8bUhDq8S/2XGst6ZUeIQowyrEuAMEDIIqbw34s8P+IpZodH1FbiaFVeSJo3jcK3RtrgEqfUDFS8TXUbOOi9e3r5idSpbb8zye+8E+OLrw7o9jLpUjXGn2c1vzq4MTO0hKuQCrcL/EGDdsGtyfwt4xabxHBa2q2kF79ikUpqbBbkRACeJTy8QkGRu9uetanxN+KWmeErW6Fgttqt/ZSRrd2vmvH5Yc4HzhGXdznaSDjJ7V0Gs+OPC2i34sNU1iG2uQivIm1mEKt90yMoIjB9WIq3WxLinyb3tv3T7+hTnUsny/1uee6r4L8Tz+H9Xh0/RpLKK5ltjY6YNYZjbSISZJxIT8u4YXapPr1rs/AOi6loeua3E1i9tpF0Ybi0VrwzeXJ5YEqckn73Oc4Nb/AIg8QaPoGnx6hq18lvbySLHG21nMjt91VVQSxPsDWYfH3hMaZFqQ1YPbzTSQxbLeVnd4/vgIF3Hb3OMCsJVq1WFuXR+vl/l+ZDnOUbWOmorlrn4heDrfTtN1CTWozaamStnKkMjrKwOCo2qcNnscGnjx94QOhxa0NbhNlNcm1jYRuXaYHBjEeN+72xmuf2FX+V/cZ+zl2OmorE8MeLPD/iaS7TQ9Q+2GzcJOVidQjc/LlgATx0FUX+IXg1NU/s065Ebj7ULQbYpGQzk48sOF2luemeO9L2NS7XK7ryFySvax1NFc3Z+PPCN5q/8AZVrrcEt2XeNFCvtkdPvKj42uw9FJNUIvil4DkCMuvKFeUwhmtZlXzB/ASUwG/wBk8mq+r1f5X9w/Zz7HZ0VyjfEXwauiXOsvrIWxtLgW1y7W8oMMh6K67dy/UjFVNa+IukL4b1rU/Ds1vqt3pEAuJ7SV3t2MfXcNyEkEZIIBB45oWHqt25WCpz7HbUVwWr/Emw0/wzpGoOtsuoanbR3ItJJnxDEwBaRiiMwVc9dvJq7D8RNBk8Y2XhdHlmubqyF4LmJC1vsIyMP3BGTu+7754p/Vqtr8vf8ADcfsp9jsKK47wz490zxB4qudJsbiya2VC1rL5r+Zd7fvtGpQKyA55DH1xil+Ifj3S/CdndRrLb3OrQ2rXS2LO6lo16lmVGCZ6AtgE4GaX1erzqHLqxezlfltqdhRXG2vxG8OxeG9J1bWrpdOl1CwS+MCo8xiRgCSxRThQTjcQBVvVPH/AIR0y4tYLzVwr3lt9qttkEsgmi27tylVIYY54o+r1b25WHs59jp6K5e7+IXg21srG8l1yEwX8DXFs0cbyF4l+85CqSqjoScc1N4p8Y6P4f8ABUni248+509YkkTyIiWkD424BxjORycYpewqXS5XroLklpodFRXKXPxE8JWdnZ3F/qgtTd2wuliaCQukXd3ULlFz/EwAp198Q/B1lcXFvca0ge3tVvJNkEjjyCVAkBVSGXLDkZ/Q0ewq/wAr+4fs59jqaK5bUviF4O05LZ7vWo0Fzai8j2wyP+5PRztU7Qe2cZpPiV4quPCnge58UWNhDqMVsqSPHJOYSY2IAKna3OWHBx3oVCo5KNt9gVOTaVtzqqK5rVvHXhfR5YrfVtWhtbh4VmePa7+SjdGcqCEHu2BRf+PPCVjqp0u41mP7UGiVljieRVaTGwFlUqC2RgZ6HNCoVHtF/cLkl2OlorL8R+IdG8O28M+sXyWqzyCKFdrO8rn+FUUFmPsAayF+Ivg17AXsetLLE0zwgRwSu+9AC42Bd3ygjJxgd6UaNSSvGLa9AUJNXSOrormbnx94Pt9O0/UH1yBrbUVZ7Ro0eQyKv3jhQSAO5IGO9V4/G0N14w0HR9OtftVhrOny30d8HK7VTGBsK5OcjqR9KaoVP5e/4bj9nLsddRRRWRAVl+JvEOjeG9NbUNb1CKzt1/ifJLH0Cjkn6CpPEur22g6BfazeBzBZwNM6oMs2B0HuelfGPxE8WajdeIJddvr83+pXq+ZZowIhsrY/cxGeCxHODkAcnJIxw43GrDR8z2coymWYTd3aK/H+u/5nvl38fNHd86L4W8Q6pB/DceSsMbfQsayfhH8XfD+jeCdI0fWtO1ixjtoRGb77N5lseTyWUkqOe4r5bvb67vpjNfXEt1IRjdK5Yj6elWdOkvrW6FxZTzWz5IV4nKs3HTjrXnU82rPDzl/ej+Uv63Pq58NYRNU+6b3fS3+fY+8YvHXgyWJJU8VaMVdQyk3iDg+xNFfFQ1rU5AJHsNAlZuS72aFmPqTjqaKP7Zl/KcP+qkP5/wAj7dvf+R20n/sH3n/oy2q4s0cV9cPLIsaKBlmOAOneqd7/AMjtpP8A2D7z/wBGW1UPGMUcun36S6XNqilosW0TlWc7lxz6DrX0U9o+n6s+LeyOgGoWLSNGt5bllTewEg4X1PtSy39jEzLJe2yFcFg0qjGemea8ks9P0+SPUYo/BWrIv2dDLBLdOonAx8gwvOPrzitKO3sLRrmwm8Kaq9sx8uc+a8oUAqN5yuTnAxgngdqzuSekf2hYZA+3W2SCR+9XoOp60sl9ZRqrSXlugZtqlpAAT6D3ryeWGznkn874e6yY7iTe6CY/vCTycY4xvPGRmtjwlHZXltNp8vhO80+xspBe26TsxdpCMnGR05xjPai4Hfx39jIoaO9tnBbaCsqnJ6469aQ6lp4Kg31qC/3f3q/Nxnjmubj+HfhRY4xHYSxqrCRFWdxsfAG4c/ewMfnUVx8PfCsKxGDTyhEq7f3z4XIC8c8cDpRqB1CalpzJ5i39qyf3hKuP5+1J/aumbFf+0bTa2Np85cHPTvXOS+CNBRIIjaRiBQsPlRllBAzjPPJGT+dSReAfDESBY7GRfkMeRM33TnK9enJo1A6D+0tPyB9utcnOP3q84znv7H8qINS0+4cpBfW0rAkEJKCRjrXnOpeHvCtrfz2p8GahKgk2GWJnKldpO8c8HLEeverWhabosd8FsfDOq2ao0splMjL1XnA77s4xRcR3p1GwEsURvLcSTLuiXzBlx6j1FWdw7V55pNroVxfQN/wjusxzWds6W8ku4qIgThAT69h71rP4wjt5DbHQdYDRjbtEGSQO49R70XGdY7qilmOFAyaYbiMLuO4L67TXNT+JpHtJGfQNVCFSDtiywOcdPxzQniRpYDHNpOpxZXB/0Ykjt2ouB0NzqFjayLHc3kELspZVkkCkqOCQD25FSC5tyQBPFknaPnHX0rnrvRNF8VpDd6tpEoliULF5xKug3A9jxyoog8DeGYplmXTzvVgykyscHIIxz7CgDo5JEj27icscAAdTSCaPeqcgt0yCM0y4QM8beYqsjbhn6Y/rTSu6WOR5kOwkgAY6jFMBsuqabDeiylvrZLk4xE0gDc9OKnjuIJJWhjmjaRQCyhgSAe9YmqeGfD2pXktzeQCR5irSr5zBXZVKqxUHGQCcGpdE0XQ9GkllsFCPMNsjNMzFhnPc+9AG1QSACScAdTVfzLT/AJ6p/wB9U1pLNlK+cnIx9+gCW3ube4h86C4ilj/vo4YfmKWO4gkDGOaNwn3trA7frXPaV4a8MaXBfRWUaxtfoVuZTMS8gIPcn3qBPB/hNPM2qwMpzJtunXecdwDigDqwy/3h+dCurZ2spwcHB6VzDeFPCjHcYudwYH7U/GDkAc8DPappvD/h2W8ubvcyXFzG8cjpcMOH+9gZwDQB0O5fUU1poVzulQYxnLDjPSuYXwh4TWJU8kkKc5+1Pk8Y5OaY3gvwezFmt9xYqTm6fnb0/ioA6zcM9RSCSNnZFdSy/eAPIrmofCfheOeKdIT5sUiyo5uXJDL078j26VJb+FPDUGrf2tDblbvzGkMnnvyzdeM470AdCJIyxUOpYYyM8ik86Hfs82Pd1xuGa5mTwR4Tdy5siCxQnbcSDO37vRqD4I8J5LfYfmwAT5754/GgDpzJGuN0ijJwMnqaPMT++v51gHwr4ZNktmbJDAsnmhfMb72MZ6+lV38E+En80NYgmViz/v3zk9cc8fhQB0sc8Em7y5o32sVbawOD6H3pVmiYbllQj1DCuafwX4SZSv2FQpbcQs7gFs5ycHr70o8G+Ewxb7ChJ9Z34/WgDo5bi3iTfJPEi/3mYAUqyxs21ZEZsZwGycetc2PBPhN5dw05C23bjznxjOemcVo6L4c0nR7h5tOt2hZgQR5jMOTk9TQBrUUUUAVtTbbak98irC/dH0qpq/8Ax5/8CFW1+6PpQBzng7/kKeIP+v8AP/oIq14N/wCQXc/9hO+/9KpareDj/wATTxB/1/8A/sgqz4N/5Bdz/wBhO+/9Kpamh/Bfr/mdmM/iP5fkbVcZ8Mf+Ql41/wCxkl/9J4K7OuZv/AfhS91C5v7jSz9puZPMneO5lj3vgDcQrAZwB+VdFKUUpRl1/ryOaLVmmc34i+Edjr+pazqGrazNdz6pEsW+Wyt2a2VfuiIlMrgZGR1znrXS2/hMf8IBL4Pv9Wu76CSzaz+0uqLKIyu0fdGCQO5HPeof+FdeEP8AoGz/APgfcf8AxdH/AArrwh/0DZ//AAPuP/i63liOZJOb020X+ZbqXSV/wMaX4YGafwzLL4ov3PhtFSyDWsBBAAHzfLydoUfhnrzVbxN8ILPXNfm1ibxRraStepeRIXSRYXXoFDA/KMcDtXRf8K68If8AQNn/APA+4/8Ai6P+FdeEP+gbP/4H3H/xdUsU07qb/wDAV69xqrb7X4I53WvhHBq93rt1eeJ9SZ9aaBrnbBCADCR5ZHy9gMe9WNT+FVnqXiK31u+1y8a5imhmLxW0EUjNGqrjzEQOAcEkZxzjitr/AIV14Q/6Bs//AIH3H/xdH/CuvCH/AEDZ/wDwPuP/AIuj62/53/4Cv8/JD9q/5vwRzt98Ira9svEVrdeJdSdNeu47y4IhiBSVHDArhfbGKuah8LbDVL/XrnVNZv7lNetILe+jCRoGaIAJIpC/KwIzjpz0xWt/wrrwh/0DZ/8AwPuP/i6P+FdeEP8AoGz/APgfcf8AxdH1p/zv7l5efkvuF7X+9+H9djBtPhDo0Whatpc1/I/9pWi2jTQ2VvA0aKQQR5cYySQM5JzWmngFo9b0rW4fEd9HqGn6YdN83yIiJo85BKlcAg46elW/+FdeEP8AoGz/APgfcf8AxdH/AArrwh/0DZ//AAPuP/i6TxN95v7l6dwdW/X8EYFj8INIi8D33hK71W9u7O6uheJIY40kimzndkLhuezZGOK6HwF4LsfCTXstvMs892U3utnBbgBQcACJF9Sec/hTf+FdeEP+gbP/AOB9x/8AF0f8K68If9A2f/wPuP8A4ulPEc6cZTdn5L/MHU5k05P7v+Cc3efB+1uPEceu/wDCVa39qgvzfQeaySiNic7fmByB29BXS+PfB3/CWT6RI2s3Wn/2XdreQrDFGwaVfusdwPTnjpzSf8K68If9A2f/AMD7j/4uj/hXXhD/AKBs/wD4H3H/AMXQ8RdqTm7rbRf5g6l2nfbyOc1P4QW174iXXT4q1sXUWoLqEG9kkEUgOQAGBBUEDA7dK6Lx74LXxdJo7TazeWI0u5F1H9njjJeUY2sSynpzx05pf+FdeEP+gbP/AOB9x/8AF0f8K68If9A2f/wPuP8A4um8Tdpub020X+Ye01Tvt5GLN8KbOXS7q3PiPWFvL3Uv7RvLuN1QzvjAVkUBdoHQY681QX4M2sfhaTw3F4q1VdPfURqIUxQs4lByPmK5IyAfwrqf+FdeEP8AoGz/APgfcf8AxdH/AArrwh/0DZ//AAPuP/i6pYtr7b/8BX+Y/bP+b8EYNz8JbG5/tRptf1EyX+pJqiuqRAwXS/xr8vII42nIrF8MfD7W9QPjnSvFcFzFY+IpY5UvRcwtNlBjlUGAc88DGOK7j/hXXhD/AKBs/wD4H3H/AMXR/wAK68If9A2f/wAD7j/4umsZZNcz+5aWttr5IFW03/D/AIJhx/CexkfWRqWvalfw6zZQ2l5GyRJkQqBG6lVG0jH0PfNangD4faf4Rvpb2G6FzO8C24b7FbwbUHPJjRSxOBkk81Y/4V14Q/6Bs/8A4H3H/wAXR/wrrwh/0DZ//A+4/wDi6iWJ5ouLm7PyX+YnUurOT+4w/E/wlsNZfXUi17U7C01yeO5vbaJY2VpkIIYFlLDp0zim618IdI1XWp9XuNSmN1eRRx3rSWdvL5xQAb13ofLYgc7ePat7/hXXhD/oGz/+B9x/8XR/wrrwh/0DZ/8AwPuP/i6axbW039y8vPyX3DVVr7T+4teLvCtt4g8PW+itcfZoIJI3XFtFKCEHClHUrj6CuVX4Q6fH4fs9Hh8Sa3DDb3UtyRHKqo/mAArsA2qox8oHQknvXQf8K68If9A2f/wPuP8A4uj/AIV14Q/6Bs//AIH3H/xdTCvyLljN/cv8yY1OVWTf3f8ABOatfhBDbaJo2jw+KtTW20e/N9aAwQkiTORk7eQCT+dV9Y+GMum2CTaNdalqF5FrjatahZIImtpJCTIQXXa4PA2t6V1v/CuvCH/QNn/8D7j/AOLo/wCFdeEP+gbP/wCB9x/8XWixjvdzf/gK/wAyvbPv+H/BM74L+F9Y8NaPqr64y/bNT1OW9aMSCRkDYADMoCluMnAxzUuifDyHRrwrp2vajFpJv2vzpxSJk81uSN5QuFzzgH8auf8ACuvCH/QNn/8AA+4/+Lo/4V14Q/6Bs/8A4H3H/wAXWcq8ZSlLmevkv8xOom277+X/AATH0r4U6Xp95p3l6vqMmnaVdS3mm2DiPZbzOc7t23c4BJIDE9apR/B+3XR204+KNTb/AIm66ukphh3JcDOTjbggkg4PpXS/8K68If8AQNn/APA+4/8Ai6P+FdeEP+gbP/4H3H/xdV9bf87+5f5j9q/5n9xxnxB+GuqHwx4tt/Ds8+p3fia4immgneKKOF1dWLhsAnhcYz3rRsPhk9/pWpXWsaxqcWr6vp0dhcO/kubeBcZjXau05xy2M10X/CuvCH/QNn/8D7j/AOLo/wCFdeEP+gbP/wCB9x/8XVfXPd5eZ+tl5efkg9tpa/4f8HyOev8A4PaTeLpssmqzveWNgNPM81pBMJYVJKZR0KhlzgMADWmnw10uLWrDULe/uoo7bSm0qW3WOMJcQHOQcKNpyeq4q9/wrrwh/wBA2f8A8D7j/wCLo/4V14Q/6Bs//gfcf/F1DxTas5v7l/mJ1f7z+4yfBHwp0bwrq1rfWt2862autsklnbh1DZHzSrGHYgHAJNWvFnw7tNc1y/1aDWL/AEybUtPOnXywLGyzw9vvqdp9xjirn/CuvCH/AEDZ/wDwPuP/AIuj/hXXhD/oGz/+B9x/8XSeJvPnc3f0X+Ye015uZ39P+Cc5qfwftdR0fTtLufFWtm3sbE2KojIqtH/CdoGNwGBnuBzU8fwsCzaBI3inUXGhWktnaKbeEZjkTYwb5eflwM+2a3P+FdeEP+gbP/4H3H/xdH/CuvCH/QNn/wDA+4/+Lqvrbtbnf/gK6/MftX/N+COZl+DdhN4a0/QZtduZrawilhhMtlbuwR2B6lMgjBwQQea6vWPBtjqfw6fwTPeXptHtFtTcM+6YhcYYk9TwKi/4V14Q/wCgbP8A+B9x/wDF0f8ACuvCH/QNn/8AA+4/+LqZYjmteb0d9lv94nUv9p/cZWp/DGG9l+0r4i1K2vJtMGl308ccWbq3B4BUqQjY4yuKZq/wn0i6NuNP1TUNMji0U6IyRBH8y2LbsEupw2ecitj/AIV14Q/6Bs//AIH3H/xdH/CuvCH/AEDZ/wDwPuP/AIumsS1b339y/wAw9r/ef3HO6x8IbLVtJ0/TrzXrqRbKyWzjkNnbmQIrEgq+zcrAYGQR09zXTeNfB8PibwSfCj6peWlo6RxyyLtklkRMYBZweSQCT14qP/hXXhD/AKBs/wD4H3H/AMXR/wAK68If9A2f/wAD7j/4uk8Rdp8701Wi/wAwdTbXbyMDWvhDpWq6odUuNUmN7Nax213JJZ28omCAAOFdCI2wMZXFS678JtK1bWYdQbU7m2WFrcxpb28EbxiFQoCyqgdQccgHHPAHFbX/AArrwh/0DZ//AAPuP/i6P+FdeEP+gbP/AOB9x/8AF1SxbVvfenkv8x+1f8z+4seNfCVr4ml0u8N7c2GoaVcG4srqDaTGxGCCrAqwI7EVia58NV1iwtLe98U6yZIZ5ZppIzHGLgyAA7kRQvGODjI561p/8K68If8AQNn/APA+4/8Ai6P+FdeEP+gbP/4H3H/xdRCuoJKM3p5L/MlTts/w/wCCc2nwdsV8L2Ph59euZ7OxaYwCeyt5SBJjI+ZM8HJBGDz7Cup8P+Ek0UaLFbapcTQaVaNbKLiKOSSUN1JlK716DhSBwPSov+FdeEP+gbP/AOB9x/8AF0f8K68If9A2f/wPuP8A4unPEc6tKb+5dfmN1Obd/gdXRXKf8K68If8AQNn/APA+4/8Ai6P+FdeEP+gbP/4H3H/xdYWpfzP7v+CZ2h3/AA/4JQ+PUNzP8K9ZFqrMyRrI4VNx2BgW4yO3P4V8afEAtJ4quJ+sU0UMkJ7GMxLtx+HH4V9sSfDfwbJG0cmlSujAqytezkEHqCN9fPvxV+Dd9oEtxJYwXN5pBcva3sSNNLaKf+WUyDJMY7OoJHOQc142a4SnUXPzP/wFf/JH1nDWYU6DdJ7vvpvb17HhilVYNtJ9RmtLTAv2lZGt5JCj/wAJOCCMAcY745zT5dA1oN/o9ob1Oz2ZEyn/AL5yR9CAasaZ4c1yS5UNps0LlgAbg+Tz7buSfpzXhN04UXTp3bbT1VtlLzfc+0c1KXPJpWT697enY2G0S0LEmO7jJPKGFiV9ulFbsfwe8WyRrIw1bLAMdunSY59MkHH1A+lFL6vV/kOL67h/+fyPra9/5HbSf+wfef8Aoy2pdTtpbo3cC3E9r5gULLGCSOnpU+q6Z9rvba+jvrqzuLeOSJWhCHKuULAh1YdUWof7Pv8A/oYtT/792/8A8ar7lUnOKa/rU/LeRySM5NL1Vbhs+Jr7yNp2KIPm3e5I6CnQaXqUYYP4o1KTf1JtxkfTjir/APZ9/wD9DFqf/fu3/wDjVH9n3/8A0MWp/wDfu3/+NUvq0g9kynJp921klufEGph1lLmUQjcQei9OgpJtPkZrVzrurK8EexmWM/veTyRjGf8ACrv9n3//AEMWp/8Afu3/APjVH9n3/wD0MWp/9+7f/wCNUfVpB7JlSa1mfUUuxrmpoilcwiH5WA6g8d6iuNOklkY/2/qqxly3l+TkYPbkdq0P7Pv/APoYtT/792//AMao/s+//wChi1P/AL92/wD8ao+rS7h7JmWujlLjzxrmpblBCZg4UEemOtPj0+4U5bxFq7Zxn9z6H6fhWj/Z9/8A9DFqf/fu3/8AjVH9n3//AEMWp/8Afu3/APjVH1aQeyZOl6IYkjHnzlRgu8bAn36Uf2mP+feb8I2/wqD+z7//AKGLU/8Av3b/APxqj+z7/wD6GLU/+/dv/wDGqf1aXcPZMsHUvS1n/wC/bf4Un9osf+XS4z/1zNQf2ff/APQxan/37t//AI1R/Z9//wBDFqf/AH7t/wD41R9Wn3D2TLA1CQ/8udx/3waUXs3/AD5z/wDfJqt/Z9//ANDFqf8A37t//jVH9n3/AP0MWp/9+7f/AONUfVpdw9ky19smx/x5z/8AfJo+2zf8+U//AHzVX+z7/wD6GLU/+/dv/wDGqP7Pv/8AoYtT/wC/dv8A/GqPq0g9ky0byTPNjMf+AUfa3/58Zv8Aviqv9n3/AP0MWp/9+7f/AONUf2ff/wDQxan/AN+7f/41R9WkHsmWxdP/AM+U3/fFKLl/+fOX/viqf9n3/wD0MWp/9+7f/wCNUf2ff/8AQxan/wB+7f8A+NUfVpB7Jl9JzzutpR9Fp3nj/n3m/wC+Kzv7Pv8A/oYtT/792/8A8ao/s+//AOhi1P8A792//wAao+rSD2TNHz/+neb/AL4o+0f9O8//AHxWd/Z9/wD9DFqf/fu3/wDjVH9n3/8A0MWp/wDfu3/+NUfVpB7Jmh9p/wCnef8A74pDdf8ATrcf98VQ/s+//wChi1P/AL92/wD8ao/s+/8A+hi1P/v3b/8Axqj6tIPZM0PtXH/Htcf98Uv2j/p3n/74rO/s+/8A+hi1P/v3b/8Axqj+z7//AKGLU/8Av3b/APxqj6tIPZM0ftH/AEwn/wC+KPtH/TCf/vis7+z7/wD6GLU/+/dv/wDGqP7Pv/8AoYtT/wC/dv8A/GqPq0g9kzFl8KlkCx61r6HLMzeZk5Zs5Hp6fSqv/CFSB49nibxQqICNvnDnrjP0zXSf2ff/APQxan/37t//AI1R/Z9//wBDFqf/AH7t/wD41S+rSD2TMRvDV8jh7bxL4gRs4Jfa/wAuckf/AF6ePDt2OB4h8QhN+5lyvze3TgfStj+z7/8A6GLU/wDv3b//ABqj+z7/AP6GLU/+/dv/APGqPq0g9kykdIuv7ZOojWtbCmQMbbC+XtH8OMdKauhz+TcwvrGtPHOF2qcfu8Nng4zz0PtV/wDs+/8A+hi1P/v3b/8Axqj+z7//AKGLU/8Av3b/APxqj6tLuHsmZa+HJluEmTXNdQK6sYww2nHbBHSp00S6XUze/wBu64QXDGHKbCOflxjpzV3+z7//AKGLU/8Av3b/APxqj+z7/wD6GLU/+/dv/wDGqPq0g9kyh/YM3kXMDa1rjxzJsCll+TnOQcZzTYvD9ykYj/4SDXygQIF3KMYGM5x1rR/s+/8A+hi1P/v3b/8Axqj+z7//AKGLU/8Av3b/APxqn9WkHsmV7HS57O1mhN7qN8ZZFYG6IOzAxgYrfX7o+lZH9n3/AP0MWp/9+7f/AONUf2ff/wDQxan/AN+7f/41R9WkHsmR+GbK5tNQ1mS4iKJcXnmRHP3l2gZp3g3/AJBdz/2E77/0qlp39n3/AP0MWp/9+7f/AONVb0XT49Nsfs0c0s2ZZJmkl27maR2didoA6segqPYulTt5/wCZpWlKTcpeX4Iu0UUVkc4UUUUAFFFFABRRRQAUUUUAFFFFABRRRQAUUUUAFFFFABRRRQAUUUUAFFFFABRRRQAUUUUAFFFFABRRRQAUUUUAFFFFABRRRQAUUUUAFFFFABRRRQAUUUUAFFFFABRRRQAUUUUAFFFFABRRRQAUUUUAY2p+FPDGqTGbUfD2lXcp6vNaIzH8SM1PpXh/QtJbdpmjafZN/egtkQ/mBWlRU8kb3tqaOtUceXmdvUKKKKozP//Z"/>
          <p:cNvSpPr>
            <a:spLocks noChangeAspect="1" noChangeArrowheads="1"/>
          </p:cNvSpPr>
          <p:nvPr/>
        </p:nvSpPr>
        <p:spPr bwMode="auto">
          <a:xfrm>
            <a:off x="2991094" y="327476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8" descr="data:image/jpg;base64,%20/9j/4AAQSkZJRgABAQEAYABgAAD/2wBDAAUDBAQEAwUEBAQFBQUGBwwIBwcHBw8LCwkMEQ8SEhEPERETFhwXExQaFRERGCEYGh0dHx8fExciJCIeJBweHx7/2wBDAQUFBQcGBw4ICA4eFBEUHh4eHh4eHh4eHh4eHh4eHh4eHh4eHh4eHh4eHh4eHh4eHh4eHh4eHh4eHh4eHh4eHh7/wAARCAGMA1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+1XUoNO+zrLHPLJcSGOKOGMszMFZj+ik1X/tof8AQJ1X/wABv/r1Hr3/ACHPD3/X7J/6TTVdu9QjtvOaQBY4V3SOzYAHrWr5YxV1v/mzFOUpPXb/ACRW/tof9AnVf/Ab/wCvR/bQ/wCgTqv/AIDf/Xqjc+NfD1tdm1n1WxjnUhTG0/IJ3e3+y35Gkj8aaBIzrHqdixSPzWAn6JkLu6dMkD8annh2/Erln/MX/wC2h/0CdV/8Bv8A69H9tD/oE6r/AOA3/wBesg/EHwuIFn/tnTvKcEq32jggAk9vQH8qszeMdFh8/wA2+s0MEfmS5nHyLgHJ46YIo5odg5Z/zF7+2h/0CdV/8Bv/AK9H9tD/AKBOq/8AgN/9esy18caDdTCG21CylkJKhVuBkkHBHT1qF/iH4bSQxtqlgGG7I+0j+EAt27Bh+dHPDsHLP+Y2f7aH/QJ1X/wG/wDr0f20P+gTqv8A4Df/AF6y28daEshja+sw4CEj7QMgOAy9u4IP40lz470G2vGs576zjuFYKYzcDIJ3YHT/AGW/I0c8Owcs/wCY1f7aH/QJ1X/wG/8Ar0f20P8AoE6r/wCA3/16tLc3TKGWzyCMj96KPPvP+fEf9/hT5odg5Z/zFX+2h/0CdV/8Bv8A69H9tD/oE6r/AOA3/wBerX2i9z/x4jH/AF2FNt7qaeMSeWsQPQE7jS5odg5Z/wAxX/tof9AnVf8AwG/+vR/bQ/6BOq/+A3/16lu76a2Clo4mUnG5pAgH1zUY1SXci+Va5k+4Pta5b6etHNDsHLP+YT+2h/0CdV/8Bv8A69H9tD/oE6r/AOA3/wBej+1ZDnCWfynDf6WvHOKkW/uGZlENsWXO4C5GRjrnjtT5odg5Z/zEf9tD/oE6r/4Df/Xo/tof9AnVf/Ab/wCvUyXd3I5WO3t2IAJAuASAeh6U77VdeZ5fkW4b08/n8sUc0Owcs/5iv/bQ/wCgTqv/AIDf/Xo/tof9AnVf/Ab/AOvVoT3e8xmCAPjO3zucevShZ7pmZVhgJX7wE3IPvxRzQ7Byz/mKv9tD/oE6r/4Df/Xo/tof9AnVf/Ab/wCvVpZ7pnZFhgLLjcBNyM+vFRzX0kMqRTfZI5H+4j3ABb6DHNHNDsHLP+Yh/tof9AnVf/Ab/wCvR/bQ/wCgTqv/AIDf/Xqb7ZPs37bTZkDd9o4yenanyT3ca7pIbdBkDLTYGfyo5odg5Z/zFb+2h/0CdV/8Bv8A69H9tD/oE6r/AOA3/wBerUk93Ghkkht0QDJZpsAfpR5t9jd9ngx6+af8KOaHYOWf8xV/tof9AnVf/Ab/AOvR/bQ/6BOq/wDgN/8AXqS31CS4cCBbWZf4mjn3BfyFWJ5biOMssSSY6jdijmh2Dln/ADFP+2h/0CdV/wDAb/69H9tD/oE6r/4Df/XqzDc3E8Ykhjt5FzjKy55/Knh73vbw/wDfw/4Uc0Owcs/5in/bQ/6BOq/+A3/16P7aH/QJ1X/wG/8Ar1cMl7ji3i/7+H/CgPe/88If+/h/wo5odg5Z/wAxT/tof9AnVf8AwG/+vR/bQ/6BOq/+A3/16ub73/nhD/38P+FJ5l9/z7w/9/T/AIUc0Owcs/5ip/bQ/wCgTqv/AIDf/Xo/tof9AnVf/Ab/AOvUGu+IYNDELarJb2yTMVRmdiCQM44Xiq1z4w0uC3juGvLMwyOY1ZZGb5h1BwOKOaHYOWf8xof20P8AoE6r/wCA3/16P7aH/QJ1X/wG/wDr1jxeO9FldI0vLcuxAA+fv/wGpj4z0pYVla6t0RioG4sMlm2gfd65BFHNDsHLP+Y0v7aH/QJ1X/wG/wDr0f20P+gTqv8A4Df/AF6m0++e/tFubVI3jYkA7iOQcHqPUVYDXX/PGL/vs/4Uc0Owcs/5ij/bQ/6BOq/+A3/16P7aH/QJ1X/wG/8Ar1cmnuIk3NChHs//ANarIOQDRzQ7Byz/AJjK/tof9AnVf/Ab/wCvVvSr+DUrMXVuJFTzHjKyIVZWRijAj2KmqHh3ULm+vdWinZStrd+VFgYwu0Hn86PB/wDyDLn/ALCV7/6Uy0k4TpuUV1/zKnCdKrySfT/L/M2aKKyn1h2vru1tdJvrs2sixyvG0SruKK+BvcE8OvalGLlsEpKO5q0Vmf2nff8AQvan/wB/Lf8A+O0f2nff9C9qf/fy3/8AjtP2b8vvRPtF5/czTorM/tO+/wChe1P/AL+W/wD8do/tO+/6F7U/+/lv/wDHaPZvy+9B7Ref3M06KzP7Tvv+he1P/v5b/wDx2j+077/oXtT/AO/lv/8AHaPZvy+9B7Ref3M06KzP7Tvv+he1P/v5b/8Ax2j+077/AKF7U/8Av5b/APx2j2b8vvQe0Xn9zNOisz+077/oXtT/AO/lv/8AHaP7Tvv+he1P/v5b/wDx2j2b8vvQe0Xn9zNOisz+077/AKF7U/8Av5b/APx2j+077/oXtT/7+W//AMdo9m/L70HtF5/czTorM/tO+/6F7U/+/lv/APHaP7Tvv+he1P8A7+W//wAdo9m/L70HtF5/czTorM/tO+/6F7U/+/lv/wDHaP7Tvv8AoXtT/wC/lv8A/HaPZvy+9B7Ref3M06KzP7Tvv+he1P8A7+W//wAdo/tO+/6F7U/+/lv/APHaPZvy+9B7Ref3M06KzP7Tvv8AoXtT/wC/lv8A/HaP7Tvv+he1P/v5b/8Ax2j2b8vvQe0Xn9zNOisz+077/oXtT/7+W/8A8do/tO+/6F7U/wDv5b//AB2j2b8vvQe0Xn9zNOisz+077/oXtT/7+W//AMdo/tO+/wChe1P/AL+W/wD8do9m/L70HtF5/czTorM/tO+/6F7U/wDv5b//AB2j+077/oXtT/7+W/8A8do9m/L70HtF5/czTorM/tO+/wChe1P/AL+W/wD8do/tO+/6F7U/+/lv/wDHaPZvy+9B7Ref3M06KzP7Tvv+he1P/v5b/wDx2j+077/oXtT/AO/lv/8AHaPZvy+9B7Ref3M06KzP7Tvv+he1P/v5b/8Ax2j+077/AKF7U/8Av5b/APx2j2b8vvQe0Xn9zNOisz+077/oXtT/AO/lv/8AHaP7Tvv+he1P/v5b/wDx2j2b8vvQe0Xn9zNOisz+077/AKF7U/8Av5b/APx2j+077/oXtT/7+W//AMdo9m/L70HtF5/czTorM/tO+/6F7U/+/lv/APHaP7Tvv+he1P8A7+W//wAdo9m/L70HtF5/czTorM/tO+/6F7U/+/lv/wDHaP7Tvv8AoXtT/wC/lv8A/HaPZvy+9B7Ref3M06KzP7Tvv+he1P8A7+W//wAdo/tO+/6F7U/+/lv/APHaPZvy+9B7Ref3M06KzP7Tvv8AoXtT/wC/lv8A/HaP7Tvv+he1P/v5b/8Ax2j2b8vvQe0Xn9zNOisz+077/oXtT/7+W/8A8do/tO+/6F7U/wDv5b//AB2j2b8vvQe0Xn9zNOisz+077/oXtT/7+W//AMdo/tO+/wChe1P/AL+W/wD8do9m/L70HtF5/czTorM/tO+/6F7U/wDv5b//AB2j+077/oXtT/7+W/8A8do9m/L70HtF5/czTorM/tO+/wChe1P/AL+W/wD8do/tO+/6F7U/+/lv/wDHaPZvy+9B7Ref3M06KzP7Tvv+he1P/v5b/wDx2j+077/oXtT/AO/lv/8AHaPZvy+9B7Ref3M06KzP7Tvv+he1P/v5b/8Ax2j+077/AKF7U/8Av5b/APx2j2b8vvQe0Xn9zNOisz+077/oXtT/AO/lv/8AHasaRfxanp8d7DHJGrlhskA3KVYqQcEjqD0NDg0rjU03Yt0UUVBZja9/yHPD3/X7J/6TTVU8Y7ToethjtH2bk/gKt69/yHPD3/X7J/6TTVLqdhDqcV9YSMyC4h8tmXqAa0qfDH0/VmVP4pev6I+bPGUcB8fXJa6AP2hPl2H0ual0iOAXl9i6yf7HAxsPT7RHzXrOq/CLSdQ1t9Vk1S8SR5FcqqrgEeZ/8cP5Cn2vwl0m3mmkXU7xjLafZTlV4Xer56dcqKwszSx8+yJbf8I1Yj7Xx5U3Pln/AJ4yV2viGOHd4lzcEZ0vn5DwPKj5rvf+FIaH/Z0Nl/a+obIgwDbUydysvp/tGti9+F2lXR1AvqF2Pttr9mfAX5V2Bcjjr8tFmFjxfwMkI8Q2+253f6TLxsP/AD1NYd5Hb/2nMftXO27/AOWZ/wCeUNe+aP8ACXSNMvUuotSvXZJGkAYLjJbd6VSl+CehyXLzHVtQBbzeMJj51RT2/wBgfnRYLHmF2lv/AGvcf6R/yxsP4D/z7xUzxYkB+IVyWuCD9qj48sn/AJ+a9fk+EujyXDzHUr3c8cMZGF6RRqg7dwoo1P4SaPf65Jq0mpXySvIshRQu3I8z2/6aH8hRZhY76z/49Ief+Wa/yqfNNhiEcSRgkhVC/kKdirGBxWfutoZXhW9gXaCxjdxlB+fStArXK6r4B8P6lq9zql1HcG4uQRJtmKj7oXjHsBSYEviTTdI8RaX/AGfe6pGsUrow8mZQW2sDjPfOMVk6h4P8NXVw80WsLBbziKN41kjb/VncoR2yyH1weaut8OvDb3X2uaG4lud+/wA1ped24HOBx2Hamr8N/DamBtt0XgK+Wxl5AUYA6Y6H60WEYEnw08HNbSQ/23LsfCzZuEOSJTIMZ+7z6elT2Xwx8M24kRtavppHSUSu1yFdmmQKXYrgknbn0JrWf4aeFju229whaQSMRL95gWIPPuxqwfAOgm5lus3q3MpVnmFwdxKEFPb5SoxxRYDAu/h/psaFrXxVdW0k+xFd5l+dVZcrxjcPlwB0GTT/APhBtBE6TnxVdG4g5EjXKEp8rr36D5+PTArornwRodxZWdnItx5VokkaYl5ZZG3OGPfJFRX3gDw3eXd5cS20g+2IqTIj4QhcY4xx0FFgKPh/wvouhtdSnxLcTySW0lq0k10u6NWbJwexB6elULPwDodveLJH4qvvNSdJZFW6Vd5CqBuA74Uc+59a0l+GHhNbR7Zbe5CPyxM5LE5yTk9+OtSv8N/C8lxJNJBcsZAoYGc4OOmcdfqaAK3iDwrout39zfx+Jri0a6kSST7NcIATGuBg9eBzV3WNA0i48RNqUmsLb3DRRrPGxibKRkspG8Ep1OSMZqO4+HHhi5Q/aYbmVyu0SGchgMAcEYxwoH0zmrWteB9B1i6nuL6O4czqodVlIXIQoD9dpIoGczJ8O/DYtxOvia9ihkeMlxdKFdkUgc9zg59iM1oa/wCFdA1iZJrjxRdhbYqWU3quFKuGB5+6cjFbI8FaA2mWemz2zXNrZytJFHK+Rkgg5x1GCeKqr8O/C8c7T29rLbys/mb45SCGDbgR24J+lAGfa+EtBj0S80eTxTezx3Sl3Ml+CdpHXHQ9M5/GprLw1o2l3d/PP4qvGF1xJHJeKqr17dP4sc+1WF+HPhgKyGC5aN/vIZzhmww3fXDH25qxD4F8PoZmeO4nknx5skspZmwysP1VfyoAj8HaDpfhWFtOsdVExnPmJDK6g7cfwgdv0rca8tpIwEvrRVkUkMJQcjOMj8eKzdc8H6NrGqJqV0twtykRiVoZSmFwR256E1n/APCtfCWyJFsplSE/uVFw37sbgxC89CRyOhoA0PClnpWjRXUFvrK3bTXDSP5k6naxHIAHA6Z/OthNQsJG2pfWzH0Eqnvj1rml+Hnh1CWj+3I4ACMty2Y1AYYX2wzD8aIfhz4VhuYriOzlWWKRZEYTNkFSCB9MgZFMDrqKKKACiiigDJ8XzG18NahexxxPNb27yR+YgYAgZ6GvF5/iDr0fngRaZ+7wy/6GvBLMP5Cvd9Rs4NQsJ7G5UtDOhjkAOMqRzXKv8NfCbb91lMd/3v37epP8yaAOF0bxpq1zdrHJBp23ypm4tFHKbdv/AKEax/DXxK8R3sVqtwunYa+jgIW0UAIV3cfjXrdr4B8NW0vmw2soba65MrHhsZ/kKqWHwx8IWQQW9jMuyZZlzOx+cDAP5UgOxjVVXCKFHXAGKdRRTAralxbH6irCfcX6Cq+o/wDHsfqKsR/cX6CgDnPB3/IT8Q/9hA/+girfg/8A5Blz/wBhK9/9KZaqeDf+Qn4h/wCwgf8A0EVb8H/8gy5/7CV7/wClMtLD/wAB+v8AmbY7/el6fpE2axtA/wCQx4h/6/0/9JYK2axtA/5DHiH/AK/0/wDSWCtYfDL0/VHJU+KPr+jOP1z4ozW3jHU/Dei+GJ9Xn0yLfcEXaROxK5CxowzJ1HTn0B79VZeKLOPwzYax4jMPh17qMM1vfTCMxMeqEtjJH0rzD4neCvFfiPX9dmbwhpepROqR6TfLdpbXEB2/fYjmQA/wt7Ypt58OvG9vqPhTWZb+bVrjTLA2tysFzGs0bZbDRtOrI3DBSSATtr2XhcHOnC0lF9dfK/ey17pW8zxlisZCpP3XJX00tbW3a707N38j2OLV9Km0s6rFqVm9gF3G5WZTFj13ZxWWPHHg9reWeLxNpEyQxPK/lXaOQq/eOAe1eXar8KtZvvh/qOn6fFcWN3caol+bO+v45UmwGBB8pFVN24HAyPlHStvQ/Ceq6jrVxd6l8PvDnh+L+zJLRHiuPNkdmXHRMJt/3hketYPB4VRcvaXt5ry89b+XY3WMxUpKPs7X8n5+WlvPuaVr8W9BvvA154lsfs5lhmMUVjc30cEshz8uSxwpYBmA54Brq4/E2kw+HbDWtXvrLS4byCOUefdJsBZQ20PnDYz1HWvGLLwD4yt/gzf+Dn8H2Emoy3K7LsXsO4rvLeZyOwG0DOcOenStC48EeMJJPBeuT+G7DUJNC08afcaNc3qFX2qVEytgpk5Bwem0da6KuDwbbUZpLmfVO6tp1tq+r26nPSxuNSTlBt8q+y1Z316Xdl0W/Q9buPE3hy30qLVpte0yPT5X8uO5a6QRM2CdobOCcA8e1JpXifw3qt59j0zXtMvbnZv8qC6R32+uAc4rx1Phz4stfh74ns10OwmvdfvhJBpsVygi05fmPmBm4LDhcLjg9e1Gi+B/F+k+IPBOtWng+0ifSbRrbUI4r2FDITlfMLD7xIbdjn0zWTwGF5ZWq6621Xa/fvoarMMVzRvS00vo+9u3bWx7L4r1DUNK0K51DTNLGp3EK7vs5uBDuUfeO4gjgZPvWR8PPGlv4q8Dx+Kri3TSoCZfMWScMsaoxBYtgDHGelanjJtUXw3eLo+mDUryWMxpAbhYchuCdzccA5x3xXBfCbQfFOg/DC+8M6z4ZtmmhjlNvHJeRyR3hkLNsYD7o5A5POa5aVKlLDOUrc3Muutuul/TodVWrVjilGN+XlfTS/TW3r1PRI9Vhv8AQpNU0GS31ZTE7W3kzrsndcgKH5AywxntXC/Dn4l6t4w8RXuljwkLKHTpDHf3B1JX8hvnxhdo3ZKEcHjrXSeDYtT03wHGjeGLHS9QhjmZNKs5lEO/cxVQ44G7gk9ixry7wD4L8eWNx4ws9Q0OOwh8UJJ/pi6hG5s2KylflXl+ZAOMY61vQo4dwrKVrr4W3567PWy1MMRXxCnRcb2fxJLy03Ttd6enbc67xz8V7Hw/f2UWl21jrttPOttNNbamm63lY4CsgDHpznj0rt9Z8QaForRrrGsafp7SfcFzcLGW+mTzXz/ffDXxw3hXQtJt/BWjxXWj3fmPeQ30YkvFznnIGB9ST04FdTq3grxfJ4+vvFRs7qeHVbFI5La0vLYS2rbQGiJnRkZODyuK6KuCwdoqM0rXvqtdVbq0tNfw3OeljsZeTlBu9raPTR36Juz0/HY9S1LxR4b01bdtQ17TLRbld8BmukUSr6rk8jntUaeLfDEmn3t/Br2m3FvYoXuXhuUcRD3weK8e8YfDfxFJ8PNF8N6J4aM7QXTXUj3WpwyPbLk/uQ21Mq2c8cD3rS0bwV4ktviFq1+PCdla6PrWlpayxrdReXav5S5ygHzgOMcAetZfUcLyc3tNdeq6NefVbehr9exftOX2emnSXVenR7+p1Fp8V9BvvAl34nsWtjJDI0cdjcXscMjtuYIGLHCFgpYA9h3qHxl8WLDw5oOhXb2MVxqGsIkkdoL+NViVh955eVC5ON3Tg+lcVYeA/GNt8Fr7wc/g+wk1J7gBLkXsW51LM3mZI428KBnOGPTpTdb8HeOb7SvA8DeB7SWTw6UNwH1GA/aVQr+7OegIUnuBurpjhMD7TdcvM/tLa2nXa/zOWWMx3s9nzcq+y9769N7fI9D8LfEKXWPFVt4fuNItbSeS1aabZq0M7QuP+WZRfmJxg5966C88YeE7K7ltLvxLpEFxFnzIpLyNWT6gnivNZvCvi6T42J4ot/DEFlprWxsnkivYgyhlKmbAwSRnpjJ29ax9G+HPijS9Cn8L3PgXw3rYkvTN/bF1d7dyE5+YDEmceh/A98ZYPCSalzpaLRNdb31b6djeOMxcE48jer1afS1tEuuup7LqPizwvptyttqHiLSrWdgGEc12iNg9DgnvWR47+Inh/wAIvpkN7cJLNqUiCIJKoVYyQDKzHogz174rz/xz4H8b6lqfiSKOz+1WV7bpHp32S9jt4owo5WZWG6Q8cE5+o7VNT8A+Mr7wX4Lhk8M2b6h4eudk9vJexE3MA2kfP0AJBG05x70qOBwnuSnUTvurrtf89GOtjsZ78YU2rbOz72/LVHpzeOLKTx7YeF7AWd6l1btNJcxahFuiIUuq+Vnc2VAOR2Oa1p/E/hu31QaXPr2lxX5O37M90gkz6bc5zXmmp+HPFz/GnRPF1n4PtYbCxtltphHfRLv3Iys+MA/J5mMY5CDpnjmJ/hX4vi8P6r4UXw9o9+99qH2iPxDLcqJY0yDypG/PB6HuetCwWFly3qJaK+q3u79eitp16dQeOxcOa1NvV20e1la2nV316deh7fqHizwvp1/Jp9/4i0q1u4gDJBNdojpkbhkE5HBBrQ0rUtP1azW90u+tr22YkLLBKHQkdeRxXj3iHwP4kn+JfhzUR4WtNW0zSbaO1ubme6iBvTsAMrK3OVJ4ByTtHNbvwH8O+JPCltrGk6zo8draS3r3VtOl0jhg2AE2L93AGc++K562DoRoc8Kl5WTtdf8AD9n8zoo4zESr8k6do3avZ+Xy7r5HU+N/F1j4csZhFLYXWqrH5kWnS3yQSTKOTjd7AnpzjFReBfGln4i8B23i29SHSLabzN4muAVjCyMnLkAc7c/jXnniDwB4ni8beKtQt/D2leIrbXoCtvcXdwqNZNjphgTx2246DkVmQ/Djxxd/DDRNBuLCKzutC1FrgQG9jZb5GcuSDhlRlJwAwIOSfaumODwjoxXtFdtXd+jTvpfvZbeexzSxuMVaT9m7JOyt1TVne3VXej8tz3HRtZ0jWoXm0jVLPUI0O12tplkCn0ODxXK+M/Hl54b8a6JoMugedaavMsMN6LwLhiQG/d7SeMjuM5qj8PPCl/ZeNL7xJqFlqtpPPbLC7XV/bSef06xwRqvGOGLZ9qz/AIwaH4w1nxr4b1DQ/Dsd7aaLOLkyNfxxGZiRlMNyuNvXnrXPRw+HWJ5JNONnu7a273XX/hjorYjEPDc8U1K62V9L9rPp/wAOdOvjZofHupeHNU0xdPsrKw+3DUpbpdjpuVeVx8gyx5J/hNaJ8a+D1toro+KNGEEztHHJ9tj2uy4yAc8kbh+YrVl0+ymS432VsWul2z5iU+YMYw3HzfjXzne/DDx+vgyTwzD4csJvJ1dr2G8F9GGZCMbVU/dHAJyR24p4WhhcT8UuS1uq17vXzFisRisN8Mee9+j07LTyPoHVPEnh7Sp47fU9c02ymkXciT3KIzL6gE9Kbd+KPDdnY299da/pkFrcrugmkukVJR6qSeR9K8r8YeD/ABVq2utrFn4durC6uNKjhuJLXU4G8yQDBikjk+V0GByMZ96kuPCHj5bfwnHPbWsttY2bw3tvpU0dpKrndt2uQPlAK5C8cHg5prA4fli3UV+uq7fP0E8dieaSVN26aPuvT10PWrfWNJuNLOq2+p2ctgAWNykymIAdTuzis0eNfB7eRt8UaMfPO2HF7H+8OcYHPPPFeGjwH4s074UeJdD1mG00e3+1jUY7ubUEMcgBA8ptvTPBz3OBgVB4Wez1/wCNfhJIdF0K3jt7F1nj0yZLmMFYnAkcqNobdtx1I4yc10Ryqi1OSndRvtbZK/4/gc0s2rpwi6dnK29927P7vxPoK48TeHLfVBpdxr2mRXxIUWz3SCTJ7bSc5ovPE/hyz1KTTbvXtMt72Jd8lvJdIsiLt3ZKk5Axz9K8Vs/hf4mtdK1Xw/qVlf6rbXl8bjz7XULWGOXJBDOZI2lVxjsT/jZ8eeAPEereP9Gvl8IRappOmW0dvOZdSiR74BfvOcA8cDkc7fes1gMLz8vtdLPW68rbvrtb8dzV5hi+Tm9lrdaWfnfZdN7/AIbHuVldW17aRXdnPHcW8yB4pY2DK6noQRwRUtc1pba/ZeKP7Ft/D1ja+Fbe2Vba6inAYMFGEEY6Acj8K6WvJqQ5Xo9H/WvmevTnzLVar+tPIKKKKzNAooooAKKKKACiiigAooooAKKKKACiiigAooooAKxfBH/IuRf9d7j/ANHPW1WL4I/5FyL/AK73H/o561X8N+q/Uyf8Vej/AENqiiisjU5/W12634fwWz9sl5yf+faar8hlENzdJ5jyIDhI8ZfA4Az3NVNdjUa54e64+2y8E/8ATtNWhciQWl79nmSCXadkjfdQ7eCfpVzXux9P1ZlT+KXr+iMiHVLuSK4Y6dq8ckUbOEdF+cj+EH1NRwa1dPFubS9aVgCSPKXHHvUMKeKyqPaa/pV1AQ213TO4nGOV44qVz4pwpbV9IR1GXAX5fr644NZmpHHr100TyNoviEFMZXyV5z6c81bsNUku5/KNnrFt8xXdNAApx3z6UGHxZhWF7p7A54WM8cHB9+cZ/SpFg8UNabWvLNLjevzeXlSNvzYH15oAt6hHNa2klwst3OUGfLjxuP0rFfWrlZGX+z9XYA4zsGP5du9Wlt/GOJM6hpg5Pl/uW/DNIlv4wSBx/aGnPK5BDGI4TjkAd+aAKi61ckH/AIl2sDgn5kH5dOtMXXrkyFW0vW0GPvNGMdPYVopb+LsgNqGm45yfJJ7cD86jubXxkw2xanpqAqct5B3A+3agRqWlvLNbRzNcXMZdQ2xtuV9ulS/Y3/5/J/0/wrDaHxhFG7Sanpm1UJDmIgAju3tjPpSi41y6son0/VtJdjK5Z2O9WT+EDHfrTGbf2N/+fy4/Mf4Un2F/+f25/Mf4VgTv4j3GaPxBo4gDlcsgxnpg81JFJ4j887NY0eeJmKxjbhj1wMg9f8KANv7C2f8Aj9ufzH+FJ9gb/n+uv++l/wAKyjb+LhImdQ09k43BYSpzjn8M/pV7SY9aRW/tKe3kb5OY1wO+7H6frQBY+wtj/j9uv++l/wAKPsLZ/wCP26/76H+FXKKAKf2Fv+f26/76H+FH2Fv+f66/76H+FJrd9Jp+ntdRWct24YARR9Tk4z+FYn/CXOGCt4a10fLlsW2cHjgc89f0oA3DYt/z+3X/AH0P8KGsmCk/bbrp/eH+FZVh4oW7uoYP7I1KLzJAm+SLCjJI6+oxyK6B/uN9DQBnwWczwo51C5ywB/h/wqT7DL/z/wBx+n+FWLP/AI9Iv9wfyqWgCj9gl/6CFz/47/hSHT5f+ghdf+O/4VfooAo/YJP+ghc/p/hR9gk/5/7n8x/hV6igCj9hk/5/7n9P8KBYSf8AP/c/mP8ACr1FAFH7BL/z/wBz+n+FL9hkzn7dc/p/hV2igCl9hl/5/wC4/T/CkFhIP+X+5/T/AAq9WL461K60jwnqGpWTKtxBFuQsuRnIHSgCTUgun2bXVxfXexSB8uCSScAfmayv7e0IqC/iCWIltu1+CDnGDxXlkvxN8Uyw3Cyy2bqqyfK1spBw7AZz9BVa6+I3iFYrlhHppMdkJVzZp94Z/wAKVwPXP7f0AAZ8SMA3AJPX9K2YbMzRLLHqFyUcBlPA4P4V4nd/EDXorTSnRNOzcTKH/wBETHKKTj05JrX8YfELxJpb3K2c9uoj8jbmEH74bP8AIUAesjT3z/x/XB/EUfYH/wCf24/MVLpU0lxpdpcS4MkkKO2B3KgmrNMCn9if/n8n/MUCxb/n8n/MVcooAzbu2aNV/wBIlcEngn2NaK8KB7VBejKLx6/yNWB0FAHN+Dv+Qp4h/wCv/wD9kFW/B/8AyDLn/sJXv/pTLVXwf/yFPEH/AF//APsgq14P/wCQZc/9hK9/9KZaWH/gP1/zNcd/vS9P0ibNY2gf8hjxD/1/p/6SwVs1jaB/yGPEP/X+n/pLBWsPhl6fqjlqfFH1/RmZceKtSu9b1DS/Degrqf8AZrCO7uJ7wW8QlKhvLT5WLMAeeAB60yx+Ifh46eLjV5m0a4W6eymt7oZMc6Yym5cqeoIOec8VLe+ErqPWb3VfD+v3OjS6gQ15EII5opHAADhWHytgYJBwfSqU3w+VNPsbWw1y6gkg1L+07m4miSaW7uM53OTgDvwBjGPSu1LCNJPTbvfbW+632sjibxibaV9+1t9LbPbe7Ok0/X9I1DRX1myvUnsY9++VVb5dn3gVxnIx0xmqGn+OPCuoXFhb2esRzS6hu+yKsb/vdpw2OOxFWPC+gtocmqYvnuYr6+kvFRowvlM/LAEdRn1rC8AeGJ7HX9X16+spbIzzuthZSTrKLWJiGkK7chfMkyxAPHFZKGHtN3em2u/4f19xq54i8FZa76bee/Xp8vM2dW8YeG9K1X+y9Q1SOC92qwhKOWIPQjA569uneix8ZeGL68ltLTWbaaaMOxC5IcJy2w4w+MHO3NVtU8K3F/4zt/EDay6Qw2z2v2P7MpDRvjeN/UEkDntWX4c+HFvot7YMurTXFjpshks7aS2j3RnBABkxk4BPIwfeqUMLyXcnzW/H7v67kupi/aWUVy3/AA+/1+7bUtaf8TPBt3p1tetqn2ZboOYUmhcM208gDHJ74HNaK+NPCrapHpg1q2+1SMqKhyBvYZCFsYDH+6Tn2rCtfh9e2p0SODxRMINFneW1jayjPDZG0nv8rEZ981NP8PY5Wmsv7cu10Oe++3S6d5SHMu/zCBLjcFLAHHXtmrlTwV9JO3/B/wAPb/h0RGpjraxV/wDgf4u//DM14/GnhiQQbdWjPn3EltF+7f5pY/vp04IqKLx74RlgtJo9aiMd5O1vbt5bgPIuNy/d7ZGc/wBKyrz4f3MmqNdW3ia6t7cat/a0dt9ljYLMfvZY8kHJwO2e9Xv+EE0tvEN/qc088lvdxSqtkTiKGSZQs0idwzqMH0y3qalwwa+0/wCum39WfkUp4x/ZX9dd/wCrrzNHSfF3hvVrt7XTtXt7iZFZ9q5+dR1KEjDgeq5rT029ttRsYb6zk8y3mXdG+0rkfQgEVx/hn4fJot9ZTf2zLdQ6cjJYxvaxBowV2/M+MnA9Nue9dhpsN1BYQw3l39suEXEk/liPzD67RwKxxEaMX+6d/wCvRf13N8POvJfvY2f/AA3m/P8A4BYooormOkKKKKACiiigAooooAKKKKACiiigAooooAKKKKACiiigAooooAKKKKAGTww3ELQzxJLE4wyOoZSPcGq+n6XpmnFjp+nWdoX+8YIFTP1wKt0U1JpWuJxTd7BRRRSGFFFFABRRRQAUUUUAFFFFABRRRQAUUUUAFFFFABRRRQAUUUUAFYvgj/kXIv8Arvcf+jnrarF8Ef8AIuRf9d7j/wBHPWq/hv1X6mT/AIq9H+htUUUVkamNr3/Ic8Pf9fsn/pNNWmiKxnVwCrHBHtiszXv+Q54e/wCv2T/0mmrTt/8AWzf7/wDQVpU+GPp+rMqfxS9f0RhT+CfDs86yyWbnYFCoJWCgKCAMA+9Nj8C+GI1VYtPKBclQJW+UkEEjn0JFdLRWdjUbDGkMKRRjCIoVR6AU6iigAooooAKKK4/4pTXa22gWdrfXdkt9rdvazyW0pjkMbK5IDDkdBWlGn7SajczrVPZwcrHWXMMVzbyW86B4pUKOp6FSMEVkS+EvDcoUNpFsAoAG0FenTpVH/hCof+hl8U/+DaSj/hCof+hl8U/+DaSr9nS/n/Az9pV/k/EsL4K8LqnljR4dnPylmxz14zUtj4S0CyuYrq2sFjmiK7XDtn5c7R16DJrE8QeFBZaDqN5B4m8UCWC1llQnVZCAyoSP1Fb/AIIubi98F6HeXUrS3E+nW8ssjdWZo1JJ+pNE6MVDni762CFWTnySjZ2ubFFFFYHQFFFFABRRRQAUj/cP0paST/Vt9DQAy1/49o/90VJXM63d+J7dbL+w9OguoDEpkLsAxbI+XkjAxk55qvc6l40On25g0aJLrMn2jOGXIz5YUbhweMnPHpQB11FcNZ6n8RvtkhvNBsPs4kXAily2zcM4y3J25PbkVO2p+Ov7IvP+JJbDUP3ZtQGBjwT84b5uoFAHZUVyWrXXjlLfTG0ywsZXMZa+807cNuXAUZ9Cx/CoYtR8ercBptFtHh8z96qsAyruIwnzfN8uDk4oA7OiuDl1L4lLGduhWDSmE4USDaG2ZBJ3Z+9xjH41cu77x2vh+JrbS7OTUtw8zc2FxzwFz9Oc/hSuB2FFcZNqXxBaWbyNA09I28sW/mXGSCCPM34PQgnGOmOadpmoePJNRsxf6JaQ2zuBOI5QxRTnJzu6jjgDmmB2NZPjGxh1Lwxf2VzdC0hkiO+YjOwDknH4ViPqHjZ7q7mTT7WGzgSUojIWkkcMQijB5BAU5966mNftenql7AmZYgJojyMkcr70AeKDwh4RKyD/AITRMyK/H2Y5G5ycYz156daSXwV4TmguivjMFTaCN2W2J2qc/N1/2ufSvW/+EV8OYA/sWy4Xb/qh0/z3obwr4cYEHRrPB28CMD7vSlYDyy78IeE2NhYnxnF5trcrGAsO4tIEUbeD1xj86v634V8O660hXxMY2nAZVFqxbEG4MQDyfvfpXo58NeH/ADxP/Y9kJQ4kDiEA7h3+vAqy+k6a0UUTWMBSJWSMbfuq3UD0zRYA0KS2l0azazuBcW/kqscoGA4Axn9Ku1FZ21vZ2yW1rCkMMYwiIMACpaYBRRRQBDdfdUe5/lUw6VWv22qnuT/I1ZHQUAc34O/5CniH/r//APZBVvwf/wAgy5/7CV7/AOlMtVPB3/IU8Qf9f5/9BFW/B/8AyDLn/sJXv/pTLSw/8B+v+Zrjv96Xp+kTZrG0D/kMeIf+v9P/AElgrZrG0D/kMeIf+v8AT/0lgrWHwy9P1Ry1Pij6/oytpmreI5/G2o6Vd+Hfs2jQRBrbUfPB89uONvbqfpj3roqKKU5KTVlb+tyoRcU7u/8AWxS1+drXQtQuVuRatFaySCcpvERCk7to646474rx/wAO+K59Emj1LUNT1PVc6PNeRxQaot3b3ZUKTIQVV4Dz0KlQCR1BFe1TJHJC8cyo8TKVdXGVKkcgg9qwvD114Lkvp4vD9xoD3cikTLYtEZGC9dwTkgZ7+tdeFqxhTkpQv/X9f1qceKoynUi4z5f67f1+hysvxB1e2S8hmt9AnuU0t9SgktL9pIVVSMpKdoKkg/KRwTxWv4I8XajrGrJp+q2mnW7XOmRalbG1uTJlHZlKtkD5gR24rootA0KK1ntYtF01Le4IM8S2qBJSDkbhjB59akttJ0q1lhmttMsoZIIzFC8cCqY0JyVUgcDJPAonWw7i1GFn3CnQxKmnKd12OD13x9remavr8IsNGms9FkgaZheMJXilIHC7cBlzzk4p+tfEW7s7jVLq3s9LfT9LvBaSwS3pW8nJ2/NFHtIIO4bQT8wHauuudN8Mx3NwLnT9ISe7id5/MhjDTRggsWyMsoOCc8dKsRaXolxPbanHp2nyyxxr9muVgQsqY+XY2MgYPGKpVsOkm6f/AAdv+D9/kS6OJbaVT/gb/wDA+7zOA1T4ia9Z32rLHpuiTWum6jDaOTfOjsJtuwkbCF27huz3yB0rrfBOvXesf2pa6lDZw3+m3ptpVtpS6MNiOGG4A4IfHI6g1Klj4Pn1G90tLLQpb11El5bCKIyMCchpFxk8nOT3NaltYWNrcS3FtZW0E0wAlkjiVWfHTcQMnHvUVqlFw5Yws+/3f8EujSrqfNKpddvv/wCB+JZoqtqV/Y6ZZvealeW9nbJjfNPIERc8DJPAqeN0kjWSNldGAZWU5BB6EVx2drnbdXsOooplxNFbwSXE8iRQxqXkd2AVVAySSegApDH0U2GSOaJJoZFkjdQyOpyGB6EHuKdQAUUUUAFFFFABRRRQAUUUUAFFFFABRRRQAUUUUAFFFFABRRRQAUUUUAFFFFABRRRQAUUUUAFFFFABRRRQAUUUUAFFFFABRRRQAUUUUAFFFFABWL4I/wCRci/673H/AKOetqsXwR/yLkX/AF3uP/Rz1qv4b9V+pk/4q9H+htUUUVkamNr3/Ic8Pf8AX7J/6TTVpwf62b/f/oKzNe/5Dnh7/r9k/wDSaatSD/WTf739BWlT4Y+n6syp/FL1/REtFFFZmoUUUUAFFFFABXG/FD/XeEv+xktf/QJK7KuN+KH+u8Jf9jJa/wDoEldOE/jL5/kc2M/gv5fmjp9asY9T0q5sJpbiKOdCrPBKY5FHqrDkH6V5n+zPeX134X1n7dfXd40OqyRI9zM0jBQBgZYmvTNYsI9U0u40+aa4hjnQoz28pjkUf7LDkGuf8C+AdC8GT3MuiyaiBcD95HPdtIhOc7tp43cdetaUq1OOFqU5PVtW07GVWjUliqdSK0Sd9e5r+L/+RT1j/rwn/wDRbVV+Hf8AyT7w5/2CrX/0UtWvF/8AyKesf9eE/wD6Laqvw7/5J/4c/wCwVa/+ilrP/mH+f6Gv/MSv8P6m9RRRXMdIUUUUAFFFFABSSf6tvoaWkk/1bfQ0ARWP/HnD/uL/ACqaoLN0W1hUsoPlrwTUwdTnDKe/WgBaKAQRkHI9aKACiimvJGhw0iKfc4oAdRTPNj3hPMTcTgDcM0CWMttEiE5xgN39KAH0UwSxE7RIhOcYDDr6U+gAqO7mW3tZbhgSsSM5A6kAZqSo7qFbi2lt3JCyIUJHXBGKAOE0T4nWGpHSG+wbE1WVY4BHdxSyqWzgvGp3Acc+ldFb+LvDk90LeLVIi5nNsG2sE80HBTcRjdkdM1j2nw70+HTtP02XVL6ex0943hhKxKcxnK5dUDHn35pmj+AmSzNpq+qzXVqNTl1BbWMKse4yF0BON2BkcZ60tQN638VeH7i5S3i1OJmkdo42wQjsvVVYjaSMHgHtUmj+JNF1iYRabfLcMyllKowV1BwSpIwfwrKtfA9jDFY2bX97Lp1hP59paMV2xvzj5gNxAycAml0HwRp+j6zHqcN5cvJGrqq4RFYN137AN59CaYHVUUUUAFFFFAFTUvux/U/+gmrS/dH0qtqP3Y/qf/QTVpegoA5vwd/yFPEP/X//AOyCrfg//kGXP/YSvf8A0plqr4P/AOQp4g/6/wD/ANkFWvB//IMuf+wle/8ApTLSw/8AAfr/AJmuO/3pen6RNmsbQP8AkMeIf+v9P/SWCtmsbQP+Qx4h/wCv9P8A0lgrWHwy9P1Ry1Pij6/oyrpmh65beNtR1q58TT3Wl3MQSDTGiASBhj5g2fY9h15ro6zbXXtFutcudDt9TtpdTtUDz2yuC6KcckfiPzrSp1XNtc6toultOn/DhSUEnyO+r6316/8ADFDxHG0vh7UoktTds9pKogDFTKSh+TI6Z6Z968o0LTPGMBB0XR7uC5t9GeCOTVre2D2suF2RQzR48xeD98EcAk84r1/ULlbOwuLxo5JFgiaQpGu5mCjOAO54rj/CHj19euQ0mmWlvp4tmuJbyLVIplt8YOyVQAY3wTkHgYPNdeEnVjTk4xTXn/w5x4uFKdWKlJp+X+djmvK8XfYtU+wL4xW0/sxg63syG5N7uXyzAVOQvXdyFx0Fbnw/XxFZ63ax6kdfuLS90iKSZ78qwhu1dg68fcyMYA4PFb1v448JXFnd3kOvWbw2aCSdgxyiE4DYxkrkjkcVc0DxNoOvSTR6NqttevCqs4ibOFbOD7jg8irq1qrhJSpWXXRkUqFJVIuNW76ao4Xxr4d8Ranrut3FrFL5ckENhbN9omHySvmZwA+NoGMjGPl6V1niS11208BTWfhzaNUigVINj5IAIzsMhPzbc43E84qXWfGfhXRr2Sz1TXbK1niUNIjv9wEZG7HQnsDyaii8d+EZLqO1TXrUzybNkZyGIcZU4x0Pr0qHPETjD3Lpa7Oz2/r5lqGHhKf7yzlpurrf8f8AI8/trPxVH4lvb7w/pviVZ5tDktrO51sxv5dxv34JySBgcbsjd7V0Hw1XxQmtH+0P7dFh9lxOuqBW/wBIyMFG3k9N2QBt6dO/R23jfwndfavs+vWUv2WJppdr5xGv3mH94D1Gac/jPwuiuzazbAJaLeseeIGxiTp05H51pVr1pxcHS/B3MqVChCSmqv4qxw/xHsvFN/deIrOS28RXMM9qY9HTTHiFqQYsMJgxyW3Zzuzx93mm348WSRRFrPxXbwDTYU0yLTWijMVwq4f7QGP94LjOV25967zSPGHhfVrs2mm65ZXM3lmQKkn3kAySD0IHfHSpdF8U+Hdau5LTS9YtLudASUjflgDglf7w9xkULEVYRUXS+Hyf9a2/PuN4ajOTkqvxea/rS/5djzu9j+ILeK7Bp/7bmx9iS4S0dYbQMApnZWyQy5zwygnkA1StYfHTvq5uE8WzJJZXRjYyLEVkJHkhYwzAn3UrxnIr0/VfFfh3S9TTTNQ1e2gvH2ARMTnLnCg46ZPTPWhfFfh1tXk0katb/bk35h5z8oywHGCQOwqliqvKv3S27MmWEpcz/fPfuvuPPNU/4Ty4/s6WWPxBBaf2XEsSWIUSpdgYkM43DPIBGcrjOeavWFt4ouvHNhHq0niiG1NhEbt4HWO2N2uCfusdqEAghTgk12GjeNPCusXsVlpmuWl1cShikaMctt+8Oe49OtQN8QPBi3At/wDhIrFpTJ5SqrFt7ZxhcD5unbNJ1q2sVSs7dmCo0NJOtdX7rodNRWFa+L/DV09mlvrFvI16JDbAZ/eeXnfjjqMHI9qpW/j7w0umWd7qGrWNoL0y/Z8TF1kCOy/K20ZPHTGc8c1wfVq38r+71/yZ6H1mj/Mvv9P80dVRVXSdQsdW06HUNNuY7m1mG6OWM5VhnH8wRVqsmmnZmyaaugooopDCiiigAooooAKKKKACiiigAooooAKKKKACiiigAooooAKKKKACiiigAooooAKKKKACiiigAooooAKKKKACiiigAooooAKxfBH/ACLkX/Xe4/8ARz1tVi+CP+Rci/673H/o561X8N+q/Uyf8Vej/Q2qKKKyNTG17/kOeHv+v2T/ANJpq1If9ZL/AL39BWXr3/Ic8Pf9fsn/AKTTVrRffk/3v6VpU+GPp+rMqfxS9f0Q+iiiszUKKKKACiiigAqhrmjaXrlmLPV7GC9t1cSCOVcgMOjD35NX6KcZOLunqKUVJWkro5b/AIV54J/6Fux/75P+NH/CvPBP/Qt2P/fJ/wAa6mitvrVf+d/ezD6pQ/kX3I5Y/DvwQQQfDdgQeoKn/GultYIbW2itbaJIoIUEccaDCqoGAAPQCpKKidapU+OTfqzSFGnT+CKXogooorM0CiiigAooooAKST7jfQ0tI/3G+lAHG+KItIkltf7Q0/VJ5TbIFltA2Au8fLkfn9BWRb2/hmFYFSDxKqAiRcrKcMOMN3IOenSup1Fgs9sW8QHTsW64iwu0nP3jnjHb8KqC4vBIoPjWwYHPHkx8jqOc8cUhF/QdVslSDTLe31ALGAiySwMAeM8mttYwsjSZOWxn8K5CSS/84x/8JxZKCFK/uoy2ffnp0rU0gX0lynmeJLa9WNTvSKFAWPuQTimM25JFQruz8zbRj1rK1zw7pmsMzXkcm5kEZaNypwDnqK1V+VVDsC3TPqa5TxK+66v5bfxkNL8lIlmQhXEBLdcHu3A//XQBch8G6JDdC4jS5Vwwb/j4bkjGOc57DvU1p4X0m2kEkaTb1curGU5UkEcHr0Y+9YNxFqlzeWFinj2CC8GZfLjgXdcI+SuVJ6AA4x6Uyxvrew1NUu/HkN1PbyNHJau4ALfKuGA5yDn/AL69qQHSWPhvS7O4E8MchkE3nKzuWIbBH9TWxXFw2uqard3baT44G3zxIY1tw/lruJCcnp2PrinHwz4rYjd44uSu4HAtVBx3GQaYHZUVzj6R4ia1aBfEQVjC8QlFv8wYtlX69QOPStnSbe4tNOgt7q6e7mRcPMwwXPqaALVFFFABRRRQAUUUUAFFFFAFa/8Aup9T/I1ZHQVW1AZVBnuf5GrI6CgDnPB//IU8Qf8AX/8A+yCrXg//AJBlz/2Er3/0plqp4O/5CniH/r//APZBVvwf/wAgy5/7CV7/AOlMtLD/AMB+v+Zrjv8Ael6fpE2axtA/5DHiH/r/AE/9JYK2axtA/wCQx4h/6/0/9JYK1h8MvT9UctT4o+v6Ms22h6Pba1ca1b6baxalcqEmuVjAkkUY4J/AflWhXOaZrOv3HjbUdIuvDcltpFvEr2+pGYFZ2OPl29up/Kujp1YzTXM76LrfT+ugUpQafIravpbX+upW1S2a90y6s47iS2eeF4lmj+9GWUjcPcZzXDD4Yx3jN/bmu3GoY097CN0to4JSj4y0jrkyNwCM8ZySDmu116drXQ7+5S4S2aK2kkEzoWWMhSdxUckDrjvXkGg+LLrQZI9U1XU9W1NTo815HDDfx3dveFdpMgwFeHrwpXABPOQRXZgoV3CTpO35/I4sbOgpxVaN/wAvn/XodlceA7+8FzNqHieS4vW099OtphZIiwQuRvygPzsQMZJAHYVoeHvCdxpOr2GoNrHn/ZtKTTZI/syoJVRiyNwflIzjHfFc/b/EfU1sLuW60axeZbA3tt5N6VjYZUbGMirg/MMFQQenXFb/AMPvFVz4jg1E3tvawT2UqxvFbvIzDKbuQ6KQeo4yDjg1VaOLjTfNa3y/T+rk0ZYOVRcl+b5/r/VvI5Px14V8UT3Ou6X4diuRp+uus07MbcxCVlCuSzHzFXCrwFb2K5rp5PBdxP4kutUutaMlrdad/Z0totqFPk4PAkzkHJJzj2rkbrxpqusX3hPV4ri003Tr3VVhWGLU8zPH82Vmi2gfwjox29D1rQHjfV7HTppobXTrmc+IZNNlSfUm2qWZQjIdnCDPII4A4zXROGK5YxVk9unpq++m5zQnhOaUndrfr66LtrsbOmeA5IrqwbU9en1C30u3kt9PiFtHEYldPLJZl++dnHQDvisifwHrOk6cZ7XWZ9YktdGm0q3shaxRb4nACjeWGCCASSeQOnq25+JWrWt7qME2i2JGkSLFfKt1IGkYgEmLMe3bgjBcruq9ceOdXm1O+j0vTNJNrY36WMq3mpCC4ZiVy4Qrt24YYBbLY4qEsbF3drfK3/Avfp3NG8FJWV7/APb1/wDg2t1vsQeGfAt7faFpEPim+uzFY2b28WnmKGNoS0RiYtJETv8AlJxjHUE81o+FfAP9ialYXM2sPexabG0dnG1qisisNvzNzk4/uhc965+Lxj4jkgim1BdNX/ipjp6LBevEVAYqoYbPmXI5z1Bz7VcHxA8QLff2XJomntqltLcHUbaO5kYwW8SKyyr8nzbwcKOMkj0bDqQxkrq6s76K1uv+e4qc8HHldndW1d79Lflt5Gr4l8CS6x4nOsprslkGaDcsFsqy7Yznb5oIJBPZgw9qoH4ZyJ4pi8QW/iGRbiG9kuozJaiRyH3ZR2LfMAGwvA2gYqLQfiVeXy29zc6RaJa3trLcWvl3hDJsQuFkLqq8gYypYA9eOa0/hv4zvvE15d2uoWVnZTQW8U/lRSuz4fPXcgBHA5UsDUS+u0YO+yVum2xcfqNaatvJ3677kGm/D24tbbTYZvEBnNlqM94WFmqeYsysJIzhuM72w3UcelYvh/wt4rTxB4esrhLmLRNAndoGuPs+DEEZI1Uxku7YK8sE753GtO78T6vbxeJPESf6TFpt6dMs9NMqwxswKBpWYjLMSeAOwwBk1e8L6pqXjC2hvvtUOnyaZqbJcw20khEyrH9xw6qRksDyOgBGc1TniYwlKdmu9tm15epKp4aU4xhdPe190mu/oQR/D+/h1W1u7fxRIkFnqNxfW9u1kjBWmLF1Zs5P32weMe9Jpvw/1K0OjBvFHnR6XfzXyqdPUeY0pYuCd3H33x6ZHpWRZeILy6m8MXTanLbzSeIbqxureO982KVQZfUAkZRdvHAIFdP498Uah4WubO5ltLD+xZt0c15NO6mCTYzIGUKflYgLnPU/TMzeK5lTum3foul129fvHBYTldSzSVur62ff09LGn4N0KTw7pUmnm+N5GbmWaImIIUEjlyvB5wWPNbdczY+IdQh8AP4l8QWVrp0y2rXTQCV2WNduVDHbkH1ABx71nfDfxteeJtT1LTNS0uOwurOOKUBJGO9Hzg4YA9vfqK5J0K0+eq9bPV6f19x2069GnyUlpdaLX+vvO3orynWNfvNIuPFSpqc95Ba6xYoqy32x4o5UQsqMAeAzfdPGMjNX774k3UWsalHb6PDJp+m3os5y87LO5yAXUbdgHzDAZwWH1FX/AGfVdnHX/hl/mZ/2jRV1LT/h2v0PR6K88vPiBfWd29vdWmlI8OvJpcq/bGDFHVGWRQV5OH5BwBjqa2fCl/fReKtb8NXl1JfR2Sw3NtcSAeYI5d37tiMA7SpweuCM+tZywlSEXKXr+X+aNYYynOSjH0+ev+TOqooorlOoKKKKACiiigAooooAKKKKACiiigAooooAKKKKACiiigAooooAKKKKACiiigAooooAKKKKACiiigAooooAKxfBH/IuRf8AXe4/9HPW1WL4I/5FyL/rvcf+jnrVfw36r9TJ/wAVej/Q2qKKKyNTG17/AJDnh7/r9k/9Jpq0JJ4rWGe4ncJGhyzelZ+vf8hzw9/1+yf+k01O1XUINPsdQurob7a3QySKE3Ej0weK0qfDH0/VmVP4pev6IkbxBoycS6hBE391ztYfgaY3iXw+p+bWLNeccygc+lc/b+LfC3m7HtxbyDIINmGxjOeVyCBgnI4ofxf4NkshcK0VxFsEgC2OTjdgHBHrWVzU328TaApw2rWoOQPv9Sew9aUeJtAJIGrWh2jLYkHyj1Pp1H51zs3i7wYsIuLpoUYYOHsSWXJwDwO/b8a0dN1Lw1qxvHs1tpjaSLHPm0wQTwOo5FFwOhguoJ4POikDx5K5HqDgj86mqCK3EUYjj8tEByFCcZqDVLqaxtfPEM1z8wGyGPLc98UwL1Fc83iGcNtGjaqecA/ZuOvB69O9WU1aZmjH2C9AeIyE+RwCP4f96gDYorCttf8AOv47N7HUYGkbajS22FPGTzmtKSeZUuGEcjeSOAI+ZOM/Lz+FAFuiuek1+6jCk6PqLgkA7Ic49/pSQ67qEiIzaJqMe9iAGjHGO5545x+dAHRUVzTeINQSYRvouo/cDFliDAH0qS71rUoiTDpN3MmVAfZjqcdOvHWgDoaKwrrV72CZ41067lCtgMsfB4zn/P6VWj8QajI2BoOpqqjLs0QGPoM80AdNRXNya5qoM7R6NdyRxyFFO3BcAZ3AHsaLzXNUt/LK6Lezh4wxKIPlY/wmgDpKR/uH6Vzv9u32+RTpN/lRkYgzuPpTrHWdQur5LV9JvYEYsDLJGAqgdPzoAZrVtfyvb/ZtF0/UIvs4VmuHwQc8r7jGfxqDTtOmM8AufCOmQIxxK6SqxjAHHGOa6JbeZVCi5IAGB8tL5Nxj/j6P/fFAFb+wdF3M39lWe5jlj5I5qxaWFlaNutbWGE88ogHWlENx/wA/R/74o8mf/n6P/fFAEsvVPk3fN+XvVW40nTLhp2nsbeQz7fNLIDvwcjP0qXybj/n6P/fFHkz/APP0f++aAIP7F0n7RHcf2dbefH9yTyxuXjHB6jgmopPDuhSXElw2kWRmkfe8nkjczepPXNXBDPj/AI+if+A0vkz/APPyf++aAGWOn2NiXNnaQwGQ5cooG761aqAwzf8APwf++aXypv8An4P/AHzQBNRUQik/57t+VIYpf+fhv++aAJqKgEMve4b8qXypP+fhvyoAmoqLypP+e7flR5Un/PdvyFAEtFReXJ/z2b8qXy3z/rm/KgCSioxG+P8AWt+VLsb/AJ6NQBHd8hOnU9fpU46VWucoq5YnnvVmgDnPCH/IU8Qf9f8A/wCyirXg/wD5Blz/ANhK9/8ASmWqvg//AJCniD/r/wD/AGQVa8H/APIMuf8AsJXv/pTLRh/4D9f8zXHf70vT9ImzXN6fqmm2Gu6/FfahaWrvexuqzTKhZfs0IyAT0yCPwNdJRVwko3utznnFys09jM/4SLw//wBBzTf/AAKT/Gj/AISLw/8A9BzTf/ApP8a06KLw7P7/APgCtPuvu/4Jkza94bmieGbWNKkjdSro9zGQwPUEZ5FUtPn8DafLLLYS+HbSSZdsrQGFC49GI6j610dFUpxSsr/f/wAAThJu7t93/BOXgX4fW8E8EC+GIorjHnoggVZec/MB159ataZqHg7S4Gg0y80KyiZtxS3kijUn1wuOa3qKbqp73+//AIAlScdrfd/wTlp4/h5PcS3E0fheWaVg8kjrAWdh0JJ5JqN7T4auCHtfCbAsXIMducsep6dfeutoqvbvu/v/AOAS6CfRfd/wTm7qbwLdXcN5dSeHJ7mEARTSGFnjA6BWPIx7UtxceB7jUU1K4m8OzXsYAS5doWlUDphjyK6Oip9qvP7/APgD9k/L7v8AgnMXI+H9zM81wvhmaR5PNd5BAzM/94k9W9+tXU1fwql494upaMt1IgR5hPGHZR0BbOSBnpW1RQ6ie9/v/wCANU2tVb7v+CczE3gGGa4mi/4RqOS5BWd18gNKD1DH+LPvU2l3fgvShINLudAsRKd0gtnhj3n1O3Ga6Cih1U1Z3+//AIAlSad1b7v+Ccg8HgmTVru+k1TS5I71R9qtJLiJ7eaRcbZSjZG8AYyOo65wK0tO1Lwhp1p9k0++0Ozt8k+VBLFGmT14HFbtFOVXmVnf7/8AgBGjyu6t93/BOUit/hzE8bxW/hWNon8yNlSAFH4+Yeh4HPsKPE0nhrX0tILvxPapZwzrNNbR3MOy52sGVXzk7QQDgEZ75rq6Kar2kpa3Xn/wBOheLjpZ+X/BMmXXvDksTRS6xpTxuCrK1zGQwPUEZ5qhpkngTTJvO01vDdlLsKb7fyY22k525XHGecV0tFQpxSsr/f8A8Atwk3d2+7/gnKTQ/DqZpmmh8KyNO++UskBMjc/M3qeTyfU1PNJ4EmvYr6Z/Dkl1EAsc7mEyIB0AY8jFdJRVe2839/8AwCfY+S+7/gnMXv8Awr+9uZLq8XwzczyAB5ZRA7tjpknk4o0Gbwro7Xc0XiCzuLq8l825uZ7yNpJCOFHBACqOAAAAK6eij23u8utvX/gB7H3ubS/p/wAEzP8AhIvD/wD0HNN/8Ck/xo/4SLw//wBBzTf/AAKT/GtOis7w7P7/APgF2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tA/6Dmm/+BSf41X8DMG8MwOpBVpZ2UjoQZnII9sVt0U3OPK4pAoS5lJv+tAooorM0MHXC/wDbfh/5sn7ZL2/6dpq0bULJdXAZQc9QeQayPFUV0dV8PJaXEUUpvpAHliLqB9mmzwGX+dRXLa3pcF7qE2qaTHbwgtI7WEnAH/balKpeyS2/4f8AU0hhrLmlJLm1W+23RPqmdMsMK42xRjHTCjik+z2+B+4i4GPuDpXHDxNeKiNPr2iWjMCQlzYyRtgdyDNx0pNL8UXGqXX2Wx8SeHprj5yIhauHIU4Y4M2ccHmp5n2/Iv2UP+fi/wDJv8jszDCRgxIR6bRSiONc7Y0GeuB1riV8WSMMr4o8NtwTxbOeBj/pt7j86QeLZWu47VfEvh5pJFLLi1fGBjqfOwD8w4o5n2/IPYw/5+L/AMm/yO5ori9O8SX+oXU1rZ65ok0sMZkcLZSEBBj5s+dgjmtdB4qdQy3mkFSMg/Yn6f8Af6jmfYPZQ/5+L/yb/I3aKw9viz/n60j/AMAn/wDj1Jt8Wf8AP1pH/gE//wAeo5n2D2MP+fi/8m/yN2isPZ4s/wCfzSP/AACf/wCPUbPFf/P5pH/gC/8A8ep8z7B7GH/Pxf8Ak3+RuUVh+X4rx/x+6Tn/AK8X/wDj1ZniHWNa0G0jutU1TSIIZJlhV/7PkIDHOM4l4HB5pcz7fkHsYf8APxf+Tf5HX0Vx2ka1ruqWrXdrfaYLcIJBLJp0qKykZ3KTLyMelUYPGU0xk2+JPD4EbbSXs5FHQHI/e9ORzRzPt+Qeyh/z8X/k3+R39Fcnpep69qiltP1bQ7hR1K2cnH/kWrmzxj/z9aN/4Byf/HaOZ9g9jD/n4v8Ayb/I6Ciuf2eMf+frRf8AwDk/+O0mzxn/AM/Wif8AgHJ/8do5n2D2MP8An4v/ACb/ACOhorn/AC/GX/P5on/gHJ/8do8vxl/z+aJ/4Byf/HafM+wexh/z8X/k3+R0FFc/5fjL/n80T/wDk/8AjtHl+Mv+f3RP/AOT/wCO0cz7fkHsYf8APxf+Tf5HQUVz5j8Zf8/mif8AgHJ/8do8vxl/z+aH/wCAcn/x2jmfb8g9jD/n4v8Ayb/I6Ciuf8vxn/z+aH/4Byf/AB2jy/GX/P5of/gHJ/8AHaOZ9vyD2MP+fi/8m/yOgorn/L8Zf8/mh/8AgHL/APHaPL8Zf8/mh/8AgHL/APHaOZ9vyD2MP+fi/wDJv8joKK5/y/GX/P5of/gHL/8AHaXy/GWP+P3Q/wDwDl/+O0uZ9g9jD/n4v/Jv8jforn/L8Zf8/uh/+Acv/wAdpRH4x/5/tD/8Apf/AI7T5n2D2MP+fi/8m/yN+isHyvGGP+P7RP8AwCl/+O0eV4w/5/tD/wDAKX/47RzPt+Qexh/z8X/k3+RvUVzl1J4otYvOudW8PwR5wXktZFGfqZaS0l8TXcZktdY8PToDgtFauwz+E1HM+35B7GH/AD8X/k3+R0lFYXk+L/8AoIaJ/wCAMn/x2l8nxd/0EdF/8AZP/jtHM+wexh/z8X/k3+RuUVhiHxb31LRf/ACT/wCO0vkeLP8AoJ6N/wCAEn/x2jmfb8g9jD/n4v8Ayb/I0tQbaqf739KsjpXPXtr4naLdJqmkYU54sJPp/wA9quCDxDgf8TTS/wDwXSf/AB6jmfb8g9jD/n4v/Jv8ij4P/wCQp4g/6/8A/wBkFWvB/wDyDLn/ALCV7/6Uy1h+EoddOpa9s1HTVP275t1g5ydo6fvuP1rY8D+b/YswndHlGo3odkQqpP2qXkAk4/M1OHqL2fK97/5/5m2Pw79r7SMk0kl16pW3S7M3a828L6Hb+JNc8W3Gq3+tO1trsltAsOrXMKRxiGFgoWNwo5Zj0716TXF/DD/kJeNv+xll/wDSe3qK0VKcE1/Vjpy6rOjh686bs0lqt/iRa/4QHQv+frxD/wCD69/+O0f8IDoX/P14h/8AB9e//Ha8d+KltqS+P/EurXEl14g0u1tVDx6Zq5t7nRkKcsY+hyMnkEEda3dP+J1tpeneE/C/hNJrmO500T/btRt5Z2jjUsuDHACzvlCDjAHrXEsRQU3GcErfjrbt+vqfTSyfNZYenVw+IlNyV3q7R93md3zN3S6OKb+zdb+i/wDCA6F/z9eIf/B9e/8Ax2j/AIQHQv8An68Q/wDg+vf/AI7XD3/xh1TS/At1qupeF54dUi1BbCBZI5YLe43BisqmRQwXCngjI49eNKXxB8U4bi5sb7TPCsbf2ZNdJc210zBHA+UFGO/HXkKR05rRVsM/hjf5HE8vzuCvUrcurWtS17WvbXXdfedN/wAIDoX/AD9eIf8AwfXv/wAdo/4QHQv+frxD/wCD69/+O14ppOveM7j9m7Vta1Gaxv7WS5JkkluJlunQy7X+ZcAEOUwAcbcg+ldsnxA1q3g8DeE/DemWMuraxosF35uoXD+REnlZwSMu5+Ru+enXNZwxGHlZuFrpPbu7HZicmzek5RhiHJxlKL96yXJFSbbb0sulvx0O1/4QHQv+frxD/wCD69/+O0f8IDoX/P14h/8AB9e//Ha4Q/FbxNN4K8SX9vpOkQ6z4ZuxFqEckkj28sfzAmIrg7twHBOMZ5qbwf8AEzxVd+LvDGk6/pOkRWviKwN3bPZySF4wFJ+fdx/D0GevWrVfCtpcu/l52/M5p5Vn0Kc5uq/cvdc+ukebTXX3dfQ7X/hAdC/5+vEP/g+vf/jtH/CA6F/z9eIf/B9e/wDx2vGta0LUdU8R6hc6d4ouZdQs9X8y+8Ry3rW1lp0WcC1VS213BIyAMDgZ5r2v7b4p/wCE5hskttKfw6bfc9wZj9qMm09FzjbnHanSnTm3enbX1/r8iMww+MwsYuGMcm4ttNuNrJO2r1vfRO0nvazV4f8AhAdC/wCfrxD/AOD69/8AjtH/AAgOhf8AP14h/wDB9e//AB2vK/2tNPgt38P6vbvcw3l1dC0meO4dQ0QGQNoOByTzjNdJr2t3em+KLT4SeDtGspYv7Pead9SvZgPJYnKK6kvu5PzZOM+1S6tKNSUJQWlvm3t0N4YDHVsJQxFLEyfOpNpuyjGGkm25a7q2iv5HYf8ACA6F/wA/XiH/AMH17/8AHaP+EB0L/n68Q/8Ag+vf/jteLfCnxsfA3wx8W63cWs140Gt/Zre2NwXCsVAClzn5Rg898e9eheGPiB4nvvENvo95osc6XtszQ3tvp95BDbThSRHL5qDKn+8p/ClSxGGmo3ik30sVj8ozrCzq8laUoQbXNzWvZKT0u9k1116XOn/4QHQv+frxD/4Pr3/47R/wgOhf8/XiH/wfXv8A8dryqT4w+P7fRte1WfRfDbwaDfrZ3YSSYNIxbb8gPuOpx9K0PEfiLxpefHXwnY6Zc2Men3Wni9gtJZJAhRkfzDLt6yABtvbhfej6zhmlyw6rp3div7FzuMmquI5Uoyd+e/wxUraPezT9D0X/AIQHQv8An68Q/wDg+vf/AI7R/wAIDoX/AD9eIf8AwfXv/wAdrz7wjq2vzfGTxzY+RYJq0FhmB/tM7W5wV8vcpPHykZwOucV5v4Vttbl+D3iDx7dSR30zStDLJNqNysrxlgH+VTt3Bim32LZ7VEsTSW1P+b/yX5HRQyXHzvz4xr+Elre7qq6+0tPO+vZH0T/wgOhf8/XiH/wfXv8A8do/4QHQv+frxD/4Pr3/AOO1w0HxC1iz0zwF4X8O6XZzavrekw3CyahcP5ESiPoTy7H5T3z065rQuvHvivRPD2u3/im08O2E1jcxW1m0Vy8sU7sDuGE3Pu4GFKqeuema2VbDfy/hptfc82eX50mkqzu3ouf3mubkuo3vv+Tex1P/AAgOhf8AP14h/wDB9e//AB2j/hAdC/5+vEP/AIPr3/47XG+FviR4o1bxVq/hK50qzg1KHTGvLOaW3mt13YGFkjclgPm6g9vy4/wX4g8b3vwI8U63e3FhqERmmZnnnmWdlxiUArgLgbdmCB1zUPEYf7ML79Ox0wyfOLN1cRy6018T19pezWvk97HsX/CA6F/z9eIf/B9e/wDx2j/hAdC/5+vEP/g+vf8A47XnmjfEPUtL8F+AdD0LS7afV9egKwte3D+RCqtjLNyzH2/+sKvQfEzxVLpXi6ybSdGi8QeF8S3B82R7WaLBLbcfMGwOAfxxVKvhmvh/Dyvb7jKplWeRbtVdk2tZ2dufk5rX0XNp/wADU7X/AIQHQv8An68Q/wDg+vf/AI7R/wAIDoX/AD9eIf8AwfXv/wAdrz/wv8V/Ftzqvg4a1o+jJp/icusJtZJPNjKnbuYNwBnHHPHeu5+L/jVvAnhBtYisheXEk6W8EbNtTe2eWPoADVwqYaUHUtovL5nNiMFndDFU8K6jc6mitO6um4vW+lmncn/4QHQv+frxD/4Pr3/47R/wgOhf8/XiH/wfXv8A8dryOxHiOD9ovRTqEGn2uqXumT3MiWt7LLayyGGUIxVuUxtAIHHGR1q9P8X/ABpB4M8QazJpvh83Wh6qtjcIPO2OpyuV+bJO7HXHHvWMcTh7PnhazfTsrnpVMlzdypxw+Jc+aMH8VtZycUlq7q6389kenf8ACA6F/wA/XiH/AMH17/8AHaP+EB0L/n68Q/8Ag+vf/jta2m3l/qPhO21C2S2W/ubJJo1k3CISMgIBxztyfrivF9L+MPju88Eap4rGheHWtNIvPs92vnyq8g+XiNee7dSec8Dg1tVnh6VuaO6vt2PLwGGzjH8/saz92Si7ztrJ2W76tWPUv+EB0L/n68Q/+D69/wDjtH/CA6F/z9eIf/B9e/8Ax2uE8UfFTxVZ+IfDlvoeg6fqFp4js1nsIXd0uA5UZDsTtADHqM8A9KuXHj/xxP4qt/Bem6LocfiCHTxeai93cOLdSRnZHtyTwRznv7ZqfbYa7XL5bHR/ZmecsZOtZNOWtTZJ2bavdWenrodf/wAIDoX/AD9eIf8AwfXv/wAdo/4QHQv+frxD/wCD69/+O1583xuvLjwTp1/Y6FANbvdUOliKWY/ZklG0l9w5K/MOPrzxzkeB4/EVj8f/ABHZiGwg1U6HJP5IvJprNrhnibf83zKpJ+7jjoKh4jDtxUI3vbp3+R0wyfOI06ssRXcHBSaXNe/K0n9rRXe9mj1j/hAdC/5+vEP/AIPr3/47R/wgOhf8/XiH/wAH17/8dryyb4z+ME+Hq+KBpeg74tYfTriP97j7qlWT5v8Afzk+nHWtfxbrGpp8ffB1rc29uYLm3ZrRoriZSAY23eYgO0/MOOvHWj6xhmrxj26dyf7IzqnNxrV2rKo9JX1pq7W67r5a6nef8IDoX/P14h/8H17/APHaP+EB0L/n68Q/+D69/wDjtcH8DtY8aat8QvGa63eWNxbWt2LedQ8hMLqXCLADwE4bOeenvXQ/FHxxr3hbXLK2s9Jj/syWBpJtRlt5bhUcE4QpF8y9vmORz0NaRqUHS9q4WXp52OWvg82p4/6jDEOU7J6SdtYqVvN+S1fY2/8AhAdC/wCfrxD/AOD69/8AjtH/AAgOhf8AP14h/wDB9e//AB2uOPxS1BvB2g38U2gy6rq11JAsFsk9xnaeiRqNxYArkMVxmneE/iR4m8Q+GvFzQ6XptvrPh2QD9+sscMqjcWyh+dG2o3BPUj3pKthW0kvw8r/kVLLc9jTlUlUaSfK7ya+1yX9ObS51/wDwgOhf8/XiH/wfXv8A8do/4QHQv+frxD/4Pr3/AOO15v4c+LvjC4HhHUNV0XRF0vxFetZp9mkk85GDhCxDcAZPTJzg9Kv3/wAUvFFze+L7jQNF0htK8MCRZzeXDrPK6hvmUDjGVJwcZHAOTUrEYVq/L+Hlf8jWeT5/Co4Ort19ppfm5LXvvzaWO5/4QHQv+frxD/4Pr3/47R/wgOhf8/XiH/wfXv8A8drzeT4p+PLXwx4Y8SXem+GjY67eLbqkXn+agLYyQTjoD3Paui8MeOPFmr+O/FvhKSz0RLnSIC9nIpl2OxI2eYc5xgjOB1zinGthpNJR38u6uRWyzO6MJVJVtI3v7/8ALJRf3Nq503/CA6F/z9eIf/B9e/8Ax2j/AIQHQv8An68Q/wDg+vf/AI7XkngDxnr+k/BTW/Euj2WntLYatI1zHe3E8qtGQudhLZ3bmXgkDGe9dT4O+JXiq88a+HdD8QaTpEVvr+m/brZ7KSQvGNrMN+7j+E8DpkcmphiMNLlvHV26d9DXFZRnVF1XCu3Gm5J+/Z+6uZ6XfTXdnZf8IDoX/P14h/8AB9e//HaP+EB0L/n68Q/+D69/+O108csUjMsciMynDBWBI+tPru9hS/lR8w80xy/5fS+9nK/8IDoX/P14h/8AB9e//HaP+EB0L/n68Q/+D69/+O11VFHsKX8q+4X9q47/AJ/S/wDAmcr/AMIDoX/P14h/8H17/wDHaP8AhAdC/wCfrxD/AOD69/8AjtdVRR7Cl/KvuD+1cd/z+l/4Ezlf+EB0L/n68Q/+D69/+O0f8IDoX/P14h/8H17/APHa6qij2FL+VfcH9q47/n9L/wACZyv/AAgOhf8AP14h/wDB9e//AB2j/hAdC/5+vEP/AIPr3/47XVUUewpfyr7g/tXHf8/pf+BM5X/hAdC/5+vEP/g+vf8A47UfwZurq++F3h+6vLia5uJLQF5ZXLu5yeSTyTXXVxfwM/5JJ4c/69B/6EazUIwrLlVtH+aOqWJrYjLqjrScmpwtd3teNS/32X3HaUUUV0njGJ4g/wCQ94b/AOv6X/0mmqh8RppLfwNrMsL7HGBn6soI/Kr/AIg/5D3hv/r+l/8ASaajxVZf2h4a1O08hZy4OI2faGIIIye3Ss47y9f0R1Yj+HS/w/8At0jwzxldT2uoXcVuyxpCIBGoRcKGMe7HHfcfzqdLuez0Oa+tHEF0mmzFZo0AcHPrjNdpe+EU1KQ3NxpMciTKm+RLjglcYx83qqjHen2vhC6msrm0utBt4l+z+Wii6Y7lLDcOvf5vpiqscljyS31G8t9PihgmMaNZPuAUfN9zrxzSeINRu40hMcoUvDAGwi8gls9v9kfkK9Uu/ANum9IdDhaO3DQ7jdn51OCD975RgKDnkc1paV8ONE1C3P8AbWjmJk2LGEuG5Cj2J6EnnvSsFjxS717WLPxetva6hNbxGKNWSPCgqyKSOO1dxb+Itd/4RXUJhq12JIpNqN5hyo8iQ4H4gH8K765+G3gRr/7bPb7Z1KplrojBAAAxnrgCtFfBHhYW8+nC3O2T55I/PO77pXPXI4Y07MLC/C68ur7wZaXN7cSTzMz7ndsk811Aqlo2m2Oj6cljYp5VvHkqC2cZ9zVoTQ7d3mptzjO4YzVIY+imySRR48yRFz03NihXjcHY6tg4ODnmgBTXFfFKaSNdGVWIV7shh2PyH/E12vHqKwfGWltqNvaGO0+0PBOH4PKDBBIBIBPTqaTBnkmg6nqBvb6D7ZN5dv8AaY4E3fLGofACjsMcYrznS9Tvz4pvbf7U/kxn5E4wpJcHA/AflXuieFL+3uJpLfw/APN3lyZeSW56b+56+nbNZtv8N4obp71fC8IuJHHmYuCQRk5x8/vwe/tSsybHNX+q6jaW11JaX08DeU/MbbT/AKtj29wK5PQ/FnieTxq1vJr2pNCL6NQhuGK4Ky5GPwH5V69N4Rv7iBg3h63HmKQVeXBwQQQcP1x0xxzWbbfDu4t7438XhaxW43LLuFyx+YZAwC2M/Mc9vrRYNTitL8TeIZNHkkfW9QZ/OkAJnbOBGhH6k12/wk1jVb3x9dW15qN1cQixVhHJIWUHy4TnH1J/M1asvAl1FYyQt4YsFJmDFVumwFOA+Pm5+UDrir+g+G9Z0vWP7V07R7S0dlEcvmPl2jyq4GGIztUHt0oBHpIooFFUUFFFFABXmfw90jUfE3hWHWtQ8X+JY7i4uLkMkF0iRqEuJEUAbDjhRXplcV8EP+SbWP8A183v/pXNXPUipVYp7Wf6Hr4SrKjgatSHxc8FeyejVS+/ovuLP/CFS/8AQ5+LP/A1P/jdH/CFS/8AQ5+LP/A1P/jdcX49W9j1HWbe18R6zfeJ5XM2m2+nXTw2+mQYG1rgZ8sLwxJfJbsK9X0lpZNKtHnuIbiVoELzQ/ckbaMsvsTyKzpqE5OPLt5nZjZ4rDUadX2qfN05Uuid1darWyel2nbTU5T4dSX0WveLNHutUvdRh06+hjt3u3DyKr20chBIAz8zGu0rjPAv/I9+Pf8AsJW3/pHDXZ1th/g+b/NnnZtb6ze28YP5uEW/vYUUUVseaFFFYWs3HiaLUWGl2VrcWvlceY+07vrn9MfjQBu0VzkOo+LNxSXQbbcEBBW5G0sff/PXvTor3xYUDS6PZKc8qtxk49f/AK1AFH4s+F73xd4Xi0uxnhhlS9gucykhSI2yRkA8n6Vw9x8PvGGk2WpzaTeIJ9Rv7RzFbzsrIiHEhaQBeCOwH516F9v8X7zu0WyH90C4znkdT24/OtnTJb6SFWvIFics+QPQH5fzFKwHAL4L8YC3RH8QeZbC+knOnG8mC+UUwsfnj94cNlufXFVb/wACeO5Y9N8vxezy20ZVi88ioDv3DgcvhcLkkE45r0xTef2k4YRfY/KGwj7+/POfbFWaLANiDLEgkIZwo3EDgmnUUUwIbz/j2f8Az3qYdKiu+bd8e386loA5vwd/yE/EH/X/AP8Asoq14M/5BVz/ANhO+/8ASqWqvg7/AJCfiD/r/wD/AGUVa8Gf8gq5/wCwnff+lUtc9Lp8/wAz1MT8FT1h/wCks2q4v4Yf8hLxt/2Msv8A6T29dpXF/DD/AJCXjb/sZZf/AEnt6qp8cPn+QsH/ALpiPSP/AKUg174W+B9c1S81TU9Haa7vWVriQXUqF9owB8rAYwBx0OKv6j4D8KX0GnRNpS250xPLspbSV7eWBfRXjIYD8e5ritXbQG8b66vxJuZ4YlkT+x1nlljtTb7FyYypCmTdndn5umOKoW/ibxDoPh3TvK1hbSzvNee10461bvJO9g2NsjZZXwpzjdyQVziuR1KMW7wX4X36n0EcHmVWFNQxM7pLlvzcusdoNN3stGklbVbI9G/4Qjww/h+40G4037XYXD+ZMl1PJMzv/e3uxbPuDVbwx8OPBvhu7lvNL0dVuJYjC0s0zzMIyMFQXY4GOwpPAutanrWk6xZXV9aHV9Ovp7Np47cqvyn93IYy3cc43c461heDNd8bap4tOiX1zaJ/ZBkGst/Z5VZCX/cCJt/8cfzE84x71rejeL5N9tF/X9M4FTzJRr03iGlHWS5pWd1o7W1T0WvVxXUvj4ReARo02jro8yWM86zyQrezgF1Bx/HwPmPHSrE/wu8Dz6JZaPNo5e2sSxtWNzL5sO45IWTdvA9s4rN8V+J9Zt/iVb+GtN17SoEuLMzCCWzMkqyKRtjB3gEyDOM4xjvWR4M8feJtY1uzs7qSwjnvGkjuNP8AspWXTiAcM3zlmwQM7lQHPB6Vm5YZS5ORdtkdsaWd1KCxH1mVrc/xTvqmr7b2TV/lfVX6ub4ZeCZPDA8N/wBjCPTPPFw8cU8iNJIARudw25uCepNQJ8J/Ay/2Zt0u4B0vP2M/bp8xZbdjO/kZ7H6Vw2ieOPEUeneGLKfxlpP23UZ57e8N1YEyWzAtgtiQZO7C4OB8wrXm8deJINWa3a6sXv4tRWzGgfYJBc3EW8KZxJuwAVy4O0qAME1Cq4aSu4dui9f6/A2ngc8pScI4l7yfxT1d3FvVddU5PS27SavsXHwY+Hs5m8zSLkrPIZJUGo3AVmJySVD4610f/CH+H/8AhL4vFn2E/wBsRQfZ0n858CPBGNudvQnnFcFc/EHVbHU4dLvta06K8i1+TT7qNrFgfszD91N97Cc465DZ7VYi8ReP/wC25PD6vbXGpac09zfFdOKxz2wUGARnfgPIcr3wd390ZuNTDr4Ydey3/q/4mNbCZzUX77Eu3K95TtyvfdbO0b97xXp03jL4b+EPF+pJqHiDTprq4jjEaEXcsagAkj5VYDPJ5xmo7/4YeCb+206C70dpf7OQpbSG6lEoQkkqXDbmGSeCT1rm/h/481/WdZtbW+uNPk+0wyPdW6Wxjk05lXIDfOxIzwd4Q+npXo3hu5+2aFZ3X9pW+p+ZGG+1wR+XHN/tKuTgfia0pqhWvJRWvkjixs82yxRpTryShslKVle602S2a6XW11qc1pPwq8B6ZDqEFpoSfZ9QTZcwyTySRsM5GFZiFIIGCMEVf0rwL4d02QyW8d+x8hrdPP1GeURxkYKoHchePTpXTUVusPSW0V9x5dTN8fVvz1pO+95PXp37HA23wd+H9vZ31nFo8/kX6qtypvpzvwwYHl+uQOetWz8L/BTNpLtpMhk0gbbNzdzbkXeX2k7ssNxPBz1rs6KlYaivsL7jSWeZlJ3liJv/ALefa3ftp6aHDf8ACpvA39q3eqDTLoXl55gnlF/OC+/O7+P3/DtUcPwf8Aw6NPo8ek3C2M8qSyQi/nwzKCAfv/7R+vHoK72ij6rR/kX3D/t3M7W+sT6fafTbr06djjJvhd4Hm0G00WbRfMtLJ2e1LXEpkhLHJ2ybtwHA4zjinw/DLwPD4duNATQYTY3MqzTBpHaR5BnDGQndkZODnufWuwop/V6X8q+4h5xmDVvbzte/xPe977731v3ONs/hj4NtfEEGvx2F02pwY23El/PIzYGBu3Od3HrmoU+E/gSPTL/TItHkjtL+RZLiJLyYKxUkjHzfKMk8DAruKKPq1H+RfcP+2sxvf28+n2n0d116PVdjix8LfA3/AAj0Wgtou+xgmM0Aa4lMkTnGSj7ty9BwDipI/hl4Kj8OXPh+LR/LsbqRZbgJcSCSZh0LSbtx+hOK7Cij6vR/lXbYTznMH/y/nvzfE9977731ucEfg/4BNlZ2f9k3AhspXltwL+cGNmxnB35/hHFdXr+haTr2iyaNrFjHeWMgAaKTPboQeoI9RzWlRTjQpxTUYrXyM62aY2tKM6laTcXdNybs27trs76nB2fwh8A2eoWWoW2jyx3dkytDKL2bcCpyMnf8345446U7VvhH8P8AVL2+vLzQd0t9J5s+y5lRWfOdwVWAB+g713VFT9Vo2tyL7kb/ANu5nz8/1id9r80r2vfv31MfT9HTw/4VGj+GYYo/s0LrZx3UrugYkkBmJLbcn8uleRfDj4G/Yp7tPHFjo2pQSSm4je1u7gPvyPkZflRkHJGQTkmvdaKVTC0qji5L4dl0NMHn+OwdOrCjOzqNOUtea68736v7zi9f+FvgnXNYXVtQ0uVrtFRI2ivJoljVFCqFVWAUYA6Crniv4f8AhPxRcQ3Os6UJrmFPLSeOZ4pNn90shBI9jXUUVX1elr7q130OdZvj04NV5e4rR956LstdEcxdfD/wdc+FYvDEug239lRNvjhXKlH/ALwYHdu985NUdI+FfgfSddttc0/SZYL+2xslF5Mc4/vAthvxzXa0UPD0m0+VaeQRzfHxhKEa87Svdczs77311v17nAXvwb+HN29w03h8/wCkS+c4S7mVQ/cqA2F/CpZfhL4Gl1Gz1CTTLlrqyWNbeQ38+UCfd/j9vx713VFL6rQ/kX3I1/t7NP8AoJn/AOBS/wAznNK8EeGdL8VXfiew04wapeFjPKsz7XLfeOzO3J9cU7xD4M0DXtYg1i/huhf28JgiuLe8lgdEJyQDGwroaKv2NO3Lyqxy/wBo4v2iq+1lzJWvd3tta/a3Q5GT4a+DG0ux05dH8qKwmae1khuJI5o5GILMJFYPk4Geewqknwj8CRvfvHpdyh1Bdt1jUJ/3g3Bufn65Uc/X1Nd3RUvDUX9hfcbxzrMYJqNea/7efe/fvr66nAn4PeAP7Kg0v+yJxawTtcRIL+fKSEAEg78joK5L4g/CPVtb17ULjSNP8KwW93CsIuJ5LoTqAu0uyKfLd+4YjsD15r2uis6mCozjy8tvQ68JxNmeGq+1VZyevxNvdpvr1aV+/U4mx+G2gSfDvSfBuuwjVLfT0UrJuaNvMGSWUqQV5J79KZY/CXwJY3819Z6TNBcTwvDIyX043Iy7Wz8/XB69c89a7mir+rUdPdWnkcv9t5j79q8kpNtpSaTb1ei01PP4vg38PotMn02PSLhbS4kSWWMX8+GZQwB+/wD7R+vHoKsJ8KPA6Ppci6XcB9KGLNvt0+YxvL4zv5GSeD9OldxRQsLQX2F9xUs+zOW+In/4E+1u/bT00MLw54S0Hw/quq6npNmYLrVpjPeuZXbzHLM2cMSByx6Y61u0UVrGMYq0VY86tXq1589WTk+7d3povuWgUUUVRkFFFFABRRRQAUUUUAFcX8DP+SSeHP8Ar0H/AKEa7SuL+Bn/ACSTw5/16D/0I1jL+NH0f5o9Ol/yLav+On/6TUO0ooorY8wxPEH/ACHvDf8A1/S/+k01SeIIWuPD+pQrZveF1YCBX2l/YHtVPXlA1zw7jj/TZec/9Os1WtbcL4cv3bUnsBhv9KVctFyOQO5rOG8vX9EdOI/h0v8AD/7dI4dbFriJmvvC/iJ3QnasVxtSTaSQ2OMH8KrjTtTW2u47LwprEH2uAQySyXmZFjyW4zxuz+HNa88zW8Txx/EGW2DKvyXsamRfzwQTz+FPbVdwJX4i2QXBc/uY+Bz/AE/lVHKYcmgxxWUcCeE/El07oRKz3oUHoPmx3x6CtLwva32n6pGW8N65Aiqyxv8AbfMjAwD8ynuenHpUMGv3f2iKD/hYFgYfM2LJ9nDFgEySTjGSfwx3rf0Txdo1pamDVPE8F5OHb980XljGM4446d6AJbrwB4eurie4lS8824mE8x+0t8zjODz04OOMcVduPCmmSyXMoku0luLVrUuJiSqE5OCe9W7G4t9RsHe11Dzo7xGkgkT+FCMZH0Nc9e6npeix3Gi3/iS8E7IAHeMlwW6NuA56H04pjLMXgDQUlSRm1CXYgTZJduUIBzyOlJD8PvD8UkMifbgYlCoPtTbeCCOOnYVm2Gsaa2qRW0PjCeLazKYPJ2pkZJ+Z846evY1csPFOiTa7tXxMzCZtqQPFtTIHTcRjnrRoIv694M0fW7kXGoG8eUReUGW4ZePXjvzVdfh/oCS+bG2oRvtIyt446kHPXrxUfhC+0+G5FjFrk97JLLKqh4SNzKMsCxz0B7EVsW/iTR7ieOCO6JeQyBQY2GTGQH6jsSKBlEeCdFG35r35XVxm6bOQMV0USeXGqbmbaMZY5J+tZ1n4g0u7u4rW3uGaaVpVRTGwyYzhxyOxqfVNW07S1jbULyG2ErbUMjY3GmBdorM0vX9H1Sd4NO1GC6kTO9Y2ztwcc/jUTeJtFXW5dFa9UX8QJaIqc4C7sg9DxQBsUVm6Brmm67aNdabP5saOY2ypUgj2PPem+I/EGl+H7WK51S4MMcr+WhCFsnBPb2BoA1KK5YePvDflvL9plESTiDf5LYLf0Huau2XizQby9hs7e83zzKWjXYRkDPf1+U8UAblFc6njTQGltoWuZEmunkjhjeJgzshIbj6ggepqNvHPh1beG4e4mVJdu0tAwxuztJ446UAdNRVTTtRs7+COa1l3rIGK8EfdOD+RqlfeJdIsr+azurgxPAoMrFTtTIyAT6kUAbFcV8EP+SbWP/Xze/8ApXNWqfG3hUHB1u16Z74/lXH3Fl8H45Pu2weVjJsimnGSzHJ2qcDnNYzjLnUo9n+NvXsejha+H+rVKFZtXlFppJ/CpLrKP834GzP8N9Pkm1Z4fEHiG2TV5pJryKG5QJIXGCOUJxjgDPAFddpNjDpmlWmm227yLSBII9xydqKFGT64FeZrb/B8oGYIiksCXuLgYx6/N+VdND8PPBM0SSx6TuR1DKwu5sEHofv1nCEoO8Yr73/kdWIxdDExUatebS/uR7W/n7aEfgX/AJHvx7/2Erb/ANI4a7Osrw74d0bw9DPFo9ilqs7iSXDMxdgAASWJPQAVq1tSi4xs/P8AF3OHMK8K9bmp3slFa6P3YqPd727hRRRWhxBRRRQAUUUUAFFFFABRRRQAUUUUAR3PMLfh/OpKZOMxEfT+dPoA5zwd/wAhPxB/1/n/ANBFWfBn/IKuf+wnff8ApVLVbwf/AMhPxB/1/n/0EVZ8Gf8AIKuf+wnff+lUtc9Lp8/zPUxPwVPWH/pLNquL+GH/ACEvG3/Yyy/+k9vXaVxfww/5CXjb/sZZf/Se3qqnxw+f5Cwf+6Yj0j/6UjswylioYFh1GeRS1zumeDdG0/xtqPi+3+1f2lqESxTBpyY9ox0Xt90f0xXRVpFyfxI4q8aUWvZSbVle6trbVbvZ9evYhvZxa2c1y0c0oiQsUiQu7YHRQOSfaub+GE/h+98Py6p4dg1BLa8uXkeW+EhlnfgFt0hLMOMDnAxgdK6S9NwtnMbOOKS4CHyklcojNjgFgCQPfBryaw8EfEP/AIQuy8ItqWmaTZwW9xHNdWd5JI8xfJUFTGuACecNnGawrTlGaajfR/fp1PVy7D0a+GnGpVUG5R3enLaTb5d207W9fu9djkSQExurgHB2nNI8saMFeRFY9AWANcD8NvBupeH9amvri103T4WtRAbewn3JKwIIkZRDGM9Rkhm5+9VPxD8P7zUPEup3dxpWg61Bf3MU0d3fzSpc2SqFBij2KcrlcjDJksc5o9tU5FLl1/ryEsuwn1mVJ1/dSvey12uviS0Wu+trbnpfmR+Z5e9d/Xbnn8qyvEfiLT9BFq18LhlubhLcNDEXCM5AUvj7oJIGT61wcnw71dtbMvl6PvOrfb/7e3v/AGiI/M3+Tt24xj939/bt/hqjq3w38Qu7m20/w1eXiasNRTV7meVLudRN5gifEbYAHy53EYUfLmonXrWdof1/Xy8zrw+V5c6kfaYi667L53b0Xl8X909fMkfmCPeu8jO3PP5UrusalnYKo6knArya5+G+vSeJrrUDJp873GoC9TUnn2XdsuQfKXERYquCoxIoIPK9Qeq+I/hq+1+XSbi2g07UIbGZ3m0zUWZbe6DLgFiFbleoyrD271arVHFvk2OOpl2EjVpwWITUk7u22l0t+r01tbd2RteHPEFhrtrd3FotxEtpcvazrcxGJkkUAkYPbDDn3rVVlZN6sCuM5B4rx5Phr4lbQbrTWXRLaD+2zqkdjBO5tp0ZApgcNGcBcAg4YE/wjiuy8AeH7jw3oWoxapHbRwTytN9kt2MsMKbQGVVEaDBwTtVAOenqqVao2lKNvM2zDLsFTjKph63NrpHd9Ot/0t0vc61ZomIVZUYkZADA5FCzQt92WM8Z4YdK8M+GPhG41PS7WWx0bSdLFrq7T/2mYZob+ONZS4iVGjHyshC8Pt2sflyK2bL4ZX50zXo30nw7p13eX4urV7aR3Uw7lLWjkRoUibbg7eu48esQxNScVJQ3/rsdGIyTBYerKnPE2cWlsu9r25u2vfulo362skbJvWRWX+8DkVk6d4j02+1rUNIj8+O5sAjSmWIojK+drIx4YHaeR6VwLfDrWZtP1fyIdF0ZLyW1ddGs5JDZSiFiziQhVI8wHadqDgDO6qsnw11i5TxLD/Y3hfTLXV7GJLeC0ldktriJiUbBjA53csoBHoetEq9bS0P61/4H3k0sry20+fEa6W201jf7Wtk5bae7vqkerahfw2VpLcsskwjIDRwJvcknGAo5pYL+yuL64sYbqKS5tgpniVstHuGVyO2RXlWseA/FmpW/icNpPhaJ9bW2dFS6kxDNEeXJ8n5mOSd2Af511/hjwzcab471rxBNp+lRrqtvAzSwsTNHKqgOn3BlCRu3ZBJAytXGtUlJLl0/4f8A4H3nPXy7B0qMpKsnJK6Stv7mm77z9eXzOtMiCQRl1DnkLnmoLO/s7yW5htbqKaS1l8qdUbJjfAO0++CPzry/VPhvrk3im/1BJrC5+1agLyHUZZzHd2qZBES4iZsLjaNsijB5HXPW+CvDL+H/ABD4kuhY6bHBqd79qhmg4lIKqCjjaAAGDMME5LHgU4VakpWcbIjEYDB0qLnCvzSsmklbW6ut79X0vptY1vDviCw1yzubq1E8K2ty9tMtzEYmSRMZBB+orVDKy7gwK4zkHjFeTal4B8VanZ3YuzpKhtdk1MWP2lpILpHQLskLRYBUgEZRwc9K7D4c+Hbzw/ol1Z3vkRefcNKlvbyeZFbqQBtTKIAMgnAUDnpRSq1JPllH5lY/AYOlTdSjWTd/h3/G+vra3S9y9N4r0SO4mtzdbpIryKzIUZzLIAVUevDAk9q23ZUUs7BVHUk4FecaV8OJ4dRsLq6vYcR3tzfXASCA5kbKxBcw9AhOc8AgYA6ja+I/hu+186TLaw6ffxWNw0s2m6gzLb3YKFRuIVuVJyMqRRGpV5XKURVsHgfbwp0q2jvd+a2XTdrS7srq7sjX8O+IdP1yG8ktVuIfsVw1tOtzEYmV1AJ4PbBBz71rKysoZWDA9CDxXjqfDXxI2jXlgY9Dtrc6yNSjsIJnNtOhTaYHDRkBVwCDtYE/wjiu3+Gvh2+8O6ZeW92LeAXFwZYra2l3xW42gEL8iAZIzhVA56dyqNWrJpSj8y8xy/A0oSqYeunqrR69Ot/0t0vc1da8RafpF/p9ndi4L39wLaJ44i6LIfuhyPu57Z9K1fMj8zy/MXfjO3PP5V49D8OPEdnNpMkGm+Gbi803U1vJNVkuJUur9QzHEh8s4Pzd2YccYq/D8OtYXWIXaPRxJHqhvm15Xf8AtCWPeW8ll24wQdh+crt/hqI1619Yf1/Xy8zerlWXKK5cStnd6a6vW19Fa2mstfh0dvUVmhYhVlRiegDA5qlrus6fottFNfzMvnSrDDGiF5JZD0VVGST9OgBJ4FeaaJ8OdW068h1ODR/DtpqEPiB79GguH/49XDBoQ3lArjd90Dafaut8awXNt4o8OeIltp7qy09547lIELvGJUCrKFHJAIwccgMT61oq03Btxs/69Njmnl2FjiY04VeeLT7J3SbS3kve0Sfd7Gx4e8Qafrlpc3NqJ4Vtbl7WZbmIxMki4yCD9RRqXiDT9P1jTdMuBOJNSLLbyrETEWVSxBfoDtUn8K891XwN4q1TR9Ts7qDRNt3rraiYRcF98TJjbveBtjAqpyEOeRx3qQfD3xYvhvw9oV3Z+Hb+10bUJropcXchS4jYSbIioiAA/eY7gbR8pHFZe3rbcvz+f+R2rKstbcnXVrtct1de62ne6T96yt1vvvb1m7vobcW52yzC4mWJPJTfgn+I46KMcntVTw7r9hrlpdXNqtxCtrcvbTLcxGJkkXGQQfqK89TwBr0ENnNa6f4fgki16LU0so53WCyjRQCkLeWTl8ZbCqPam6l4B8Vapp17HdtpKb9dfVBZi5Z4LpHQL5cpaLAwQCMq4J6im69W/wABnHK8vcbPEL10017Xd/W9ut7anpGp61p2m3FjDeTmIX0nkwSlCYzJxtQuOFLZ4zjOMDmtBmVVLMQAOpPavKLvwtq1j4HuvCq2g+161eq9vFaMXtrBFZCzltiKgGM4CjJOAOtdh8RvD154h0i1t7RrWb7NdJcS2d2WEF4qgjypCoJA5B6EZAyDWkas2m+X+v61+ZyVsvwsJ04qro2035K1nbzbcd7Xje9tulEsRCnzEw3C/MOfpTkdJF3IysPUHNeVx/DzWIbP7Za2uh215DrMGpWemRSOLS1VF2uiSbMqX6nCAZA4710vw08P6t4f03VrLULfS7RLm/lurZdPkYpGsn8O0quNpHGM59ulOFabklKNhYrL8LTpSqU66k1bSyXr1e3dXT1s7amzrHiLT9L1TTtPuhcGTUJvIheOIsiyYyFdhwpIzjPXBrVEiGQxh1LjkrnmvILH4c+IrC70KaHS/DEl1pN+LifUvtEqXWoL8wJkPlnDYbPJcZ6bRVjQfhvrmneI7a8lmsJ2g1Brp9VE+27uELE7HAi3HIOCDKVwPu+mUa9a+sDtrZVlyh7mJV0n21d30vppbTfXbRpeiXmvWVp4jsdBmS5F1fxu9u4hJibYMsN/QHHOK0vOiy/7xPk5b5h8v19K5Txfouval4t0K+077FHZ2KXCzTPcMsymWMplFCEHbweSM9OOtc14a+HOoWmoaaLyy0K1iso5o7u9tGd7jVldCmJ1ZQMEncdzPyBgjmtHVqKTSjdX/wAv+D9xywwOCnQjUlW5Zct2tHreXmraKOmr96+yZ6Xpt9Z6lZR3tjcR3FtKMxyxnKsPUGquja5pmsW0t1p9x5ttHO0AmKlUkZcZ2E/eGeMjIyD6Vg+B/C95onw3/wCEZkhsLS5WCWESWbEo5YECU/Kp3HOT1+prjNQ8I6t4m8I+HtOj0e0hutBt2srmHUJDGBMI0XegMUkciEfMGxn0IOaUq1RRT5dbbF0ctwdWrUh7W0VKylp8Otm1fW9kt9L+iPWU1Cxkv5LBLuFrqOJZniDDcqMSAxHocH8qp+JfEOn6BpB1W88+W1WRY3a3iMuzccAnHQZxk+9cE3w71aGW6ms4PDy3d14eg05row/6uePIOEKNlHUqpJORtHBxisey+Gniyy8M+JdCs4dFittaSDYrXzkW7Ifn+5AgbIwcgKe3bNRKvWStyd/+AdNHKctlJSliVa8brRNptc2t9LXbWnTzV/VvEmv2Gg6HcaxeCeW1thum+zxmVkHckDnA7+laKTwskbeYo8wAoCcEg15PefD3xA9hqyabpfhrR2u9KbTvs9ncSCK5Z2GZ5T5Y+ZQDgYYncctSeIvhz4h1TV7jUJl0q7e8toYx51wQ2msibT5LGFiRn5gVMbZ6nvQ69Za8n9a/1sTHKsvklH6wk9ddP7tla9usnfms7W30PTbDWdPvdUvdLhmYXtkR50MiFGCn7rjP3lPZhkcEVoVxWl2V7d/EW2vvLuVt9I0prCe6lUr9rmdkbC55ZV2klumTx3rta6aUnJO54uNoU6MoqD3Sb8n/AFr5Xs9UFFFFaHGFFFFABRRRQAVxfwM/5JJ4c/69B/6Ea7SuL+Bn/JJPDn/XoP8A0I1jL+NH0f5o9Ol/yLav+On/AOk1DtKKKK2PMMHX4kXXfDgC8fbpeM/9O01W9SLLo98Y47eQjd8s/wDq8d857YzVfxB/yHvDf/X9L/6TTVovDb3FrcQ3SI8LOd6v0I96zhvL1/RHViP4dL/D/wC3SOUh3MkTQ6HoU6FRsmYxp8hyQcDOPpmq06gXM0reFdAeRgsO9pY8SDPAH4nFdGfC/hyYrMunW+DyChIUj8DjHNPg8M6BAwaHS7eMhgw2gjkHIP4GrschzKRXzTS2y+G/DhlRVIjGzKNyBn8gKsWizNdQw6jofh1YSxEzBkyBj09c10X9h6Kt2bv7DAJw+8v0Oc5z+dMXwzoILMdNhdnJLM2SSSc9frRYZh2upatDG0MGn6Jb/ZyFGyddsURbpgdOPTqamjW81C4hu28M6RPHOVM1wZFckAnBBxzgYxWknhvw3lol020yMbkH6ZGfatW0t7e0tktraNIoUGFRegFFgOe0myuI9TaOfw/pUEMZYrNEq7sE+mOM96x9Sv0g1EyaZDoItwW8l2jXcT/Hgg8cjBru3WJtykKdww3uKzG8N6AwA/su12+gXA/KiwHK6HrDR3aeWmhRwKXkIiUIVznJJHQ8D61YsL/VptTihntdIeLa8kg2FWA/iPQ/xAfXvXTvomjsxJ0+3yYxGcLj5R2wKmistPhHmJFGMoU3E5ypOSMn1NFhHK6ZrczXdvLK+j/Zy8kjyRsC6ow+VuMgZOMnNU/7ZXULm3k1OTRLhIDLIFl25jAX7w5646+1dWPD+hKWK6bapvADbRjcOODjqOBRJ4d0CQfPpVmQBgfIKLDOf8J3N6usJbrDoccBDCb7IArlsbhwPYg110llZySebJaQPJnO5owTn6/gPyqlBoehQzJNBY2scsf3Wj+Uj8q1Mr6j86AIbWzs7UH7LawQA9fLjC/yp80EM4CzQxyAZwHUHGeO9PDKVBVgQehzQHQkgMuR156UwKUunaPbwvLJp9lHGv7xz5K4GO/SqjS+F1di39lhhJuJKpnd6/XnrWx8kiEfKyng9wazG8OaEwUNpdqQq7QNnAH+TQASXHh5ZtjzaaJRzglMjnP88mpIbXRbrZPDb2U4dBsZVVgVU8Y+mTUf/CN6D5TRHSrUo/3gUznvzVywsLOwt4rezt0giiUqiIMBQTk/rQBJb2tvbxpHBDHGqAhQq4wCcmmzWVnNIZZrSCRyu0s8YJx6Z9KnooApTaXps0LQyafatGw2lTEuCPSvMvH80lhrd3HY26YiSPy4lUAHgcdPxr1qsnUvDmj6hdNdXdqXlYAE72GcfQ0mhNHiB13WV66TOcjL4dMMcdv061p/8JR4gF1FCjXwiITdIZwFTPUY9RXqZ8HeHz1sT/39b/Gk/wCEM8O/8+Lf9/X/AMaVmKzPKR4t8SKwSSHUMc/OtwCOvHep4fFXiF7kRuuoRpsZt5nHUdAee9enjwb4ez/x5N/39f8AxpT4O8Pn/lyb/v6/+NFmFmeUweMPEbJM80OoR7IyygTg7znAUc9cc04eLfEuJGNrqI2jKj7SvzcfX1r1QeD/AA+DkWTf9/W/xpf+EP8AD+T/AKE3P/TV/wDGizCx5VJ4u8RpHuNvqBGQAFuATz60qeLPEwX5oL4k9MXA/wAa9U/4Q/w/jH2E4/66v/jSDwf4fHSxP/f1/wDGizCx51B4h1iSFWkvLqJs8qZSar6l4j16GNGtbi5uGLhSBMRgepNem/8ACHeHv+fE/wDf1/8AGj/hDfDv/Pif+/r/AONFmFmeRL4s8WMRm3uegz/pPv8A4VbfxP4iFwI1E7oXA3C5OQuOT+depf8ACHeHv+fH/wAiv/jS/wDCIeH8/wDHjn/tq3+NFmOx5TB4o8SnUFjlhuUgJcGX7VnAA4OO+aktfE/iSSNt8Vyh8sso+0HlgeFr1L/hEPD/APz4f+RG/wAacPCegjpY4/7aN/jRZgea6T4h164aQXyXFqFClD5+7dkc9PStNdWvSFxdT/8Afw13I8K6EP8Aly/8iN/jSjwvogPFn/5Eb/GizAzvBt3PcWl400ruQyY3NnFdSTVCDTbPTraRbOERBypbknPPvWhVDOb8G/8AIT8Qf9f/AP7KKteDP+QVc/8AYTvv/SqWqvg7/kJ+If8Ar/8A/ZBVrwZ/yCrn/sJ33/pVLXPS6fP8z1MT8FT1h/6Szari/hh/yEvG3/Yyy/8ApPb12lcX8MP+Ql42/wCxll/9J7eqqfHD5/kLB/7piPSP/pSNXTvGGg6h4wv/AAna3Tvq1hGJJ4jEwAU46NjB+8PzrfqNbeBbh7hYI1mcAPIEAZgOgJ6mpK0ipfaZxV5UW17KLSsr3d9er2Wl9l07kN99p+xzfYzCLnYfKMoJTdjjdjnH0rj/AAT42+1fD6HxT4sutM05ZhLIBEzBRGhweGJLNwenqK7G9hNzaS26zy25kQqJYiA6ZHVcgjP4Vwdt8JPDqWVtp95qGs6jp9rHLHDaXVwhjQSAhiNqBs85Bzwaxq+15k4dv8v+CelgHgHQlDFOz5k7pXdkpXS6avl37P59F4b8XaPr149la/a7e7WITCC7tngd4icb1DAZXPHHTvVPXviB4e0a4vorj+0Jk08ZvZ7axlmitzjdtd1BAbBBx2yM4qfwt4OsPD9695De6hdzNH5Qa5dMKmc4ARVBPHU5PvXKePfAOuatqOqw6HcJY6frKL9sI1GSNTJja0jQiM7ztC8B0B2jdms5zrxp3S1OrC4fKauNcJTap2WraWt1fp2vZWvc6GP4haG2opp7WetRXDQpcFZNNlUJC3HmscYVB3J6Utr8QvD9y2I49UUSQvPatJp8qC8RBubySV+c45wOSOlTJ4Lsf+Ehl1mbUtSnaazFlLavIn2d4dpGwrtzjJJ69TUekeA9J0+8tbh77Vb+OyjaOxt7u63x2qsu07BgEnb8oLFiB0NNfWL9CJLJ+V/Fey69bPTbvb5X62Qf8J/oPlRyomoukuljVIilm58y3O3JXjkjcMjqKNI+IHh3UpbdUa+tYrqEz2txeWUkEM6Km9ijuADhcn6Amsef4bx6dYmbRdT1O7vbfTpdPs7e+vQLdYZF27G2xk7V4IwMkqASRU3gz4fpa6RpqeJLi7v57O1NulpJeme1hynlsUyik5UkfNnaCQKlTxPMk0jeph8lVGVSM5PotVfr0t6Xe2r62Nbw/wCOvD+uX8NnZy3aPcqz2j3FrJEl0q8kxswAbjn6c03xj4wtdHNzp9ms9zqsdt9oKRWUtxHApztabyxlVOD78Go/DPw/0fw/fwXVndajItspW2gllUxwgjGBhQzccDeWxVjXfBtjqmqzanHqOrabcXMC290bG58sXEa52hwQem5sFcHk81f7909bXOZrKY4tOLk6duve/XTa3lv5GboXxCsbjQrG61G1u1vZtHXVZI7a1d0MfAbYf4iCw46itvUvFWlaf4QXxVN9pfTGgS43xQM7iNwCGKjkAA5PpWKPhrpK6dp9lHq+uRLY2stlHIlyqyPbyEExMdnIG0YIwfen+JfCt6PhbceD9BlF27Wv2SKTULjaVj6ZLIhztHAGOw5pJ14xfMun4mtSnlNWtD2Umk5630Sjd9XtpYsQ+PtElWb/AEfV45EtzdRRS6dKj3EQI3NEGA343AkDkA5xUNv8R/D9xaW1xbW+szfaxutI002UyXKbQS8a4yyAEZbpyPUVHpXgVWsEk1XVtXfUTZG2VzfCb7Gr48xYWaMZztA3MpYgVND4A06DS9Ls7fV9ahn0qNobO9S4UTpCwAMROzayYVeCp+6D1pJ4h9glDJotq8r376bPy1V7ee9r6Ek3j7w+1haTWMl3ez3nmCC1t7OWWcGM4k3xgbl2sQDnHJxWd4L+IKalpWnvrFu6Xt9dXVvD9ltZfLdoS3HzcqxVSdp54NXR8PtGhhs/7PvNV0+8tfNxfW9z+/l81g0vmFgQ+5gGORwQMYxUNt8N9LttOhs7fWNdQ29+9/bz/alaWKR1YPhipyG3tnOTk9aP9p5k9P6t/wAEpPJfZSgua7eje6+K2y21i31dntoT2vjiw1C50I2AnFvqjXCgTWcgctCr7kHZXyh4bqAcVoeBfE0HizQBrFvY3lnEZZIwlzGUY7WI3DPUfTocjtWTpfw503TpdKa31rXSml3ct1bRyXCMu+TO8MSmSDubvn5jzW94X0G18PadJp9nPdS2zTyTIk7hvKDnJRcAfLkkjOTyeaul7bm9/b/hv+Cc2O/sxUmsNdyvpfteW/nZw+5nOW3xEs00qDWdTtpILHU7gw6PHAjTT3KDPzsqjC5xkLycY7nAv3PiS+a3XWLOxkbQzpcl0ZJLaTz1lBG1fL+8QRkkYzx15rLtvh60uhQ+HdQ1S4XTNOdxpzWrKrNEwI2TI6sjFAcA9xzgGuktfDVlZ+D18L2dxd29mtubdZVkBlVT1IYgjPJ7YHYVMPbv4u34/wCRviXlcGnS1fN525NbPvzWt31v6GToHifUNQ8U2GnuLGWwv9ETUoZokdX3EqDkMfundkdx3qXWvH2h6Pe6laX0WpRyadAtxORZOQY2cIGQ4+Ybjjj0PpSeH/AtjourafqMGr6xO1hY/YIYp5kaPyewICAnoD17Co/FHhWXxB430XULy3tF03Sw0pkEzedPJkFY2TG3ywyq/JPKjgdaP36h53FbK6mK96/s1HW2jur9921Zerv0NnVvENjpfhz+3b6K8ittiuyG3bzV3dAydVPPOcYpPDXiGw8T6G2p6HKXTc8Q86NlKSLxhh164/Cjxd4dsfE2lpYX7zxrHOk8ckLAMkingjcCp78EEVV8IeEbHwvYX1lpt5fmK8madvNdD5cjD5mTCgDJ57jNa/vfaf3bficKWBeEcrtVebRdOX/MxvDHja6vk0CLU0toLnUbi8hk8qGQxEwFx8r9FPybsN1GcVf0/wCIfhq/ukhtpbxkmLraTm0kEV2ygkrE5GHPBwB1xxmq2nfDjTbI6Xs1rXJV026muoVknjIdpfvh/k5By3HH3m/CXQvh3oei6jb3VjcagsFs5e2tDKvlQk54GF3kDJwGYgenAxhD6yrJ2/q3/BPSxDyWbnKLlfWyWi+KVt125fx12JrLxtpurfYLfSVn+1apazT2DXNs6RMYyQys2OCCOR1wa0fB+uf29pT3ElsbS6t55LW7ty27ypozhgG/iHcHuCKwLX4d2ml3VrqOlarq73GnGZrC2nux9nTzOWjICE7CevVvet3wZob6FpUsNxcLc3t3cyXl5MqbVeaQ5baOyjgDvgCtKTrcy5/62/W/yOXGxy1UZfVm27q1995fK3Ly/wDb22lzbooorpPECiiigAooooAKKKKACiiigAooooAKKKKACiiigAooooAKKKKACiiigAooooAKKKKACuL+Bn/JJPDn/XoP/QjXaVxfwM/5JJ4c/wCvQf8AoRrGX8aPo/zR6dL/AJFtX/HT/wDSah2lFFFbHmGJ4g/5D3hv/r+l/wDSaatCW1hvLSe2nUmORzuAOO9Zuvura94c2sD/AKdL3/6dpq14WVd4ZgDvPeohvL1/RHViP4dL/D/7dIy38MaVIxaRZ2J5P75gPyBpjeE9GbrHcdc/8fD8/rW35kf99fzo8yP++v51ZymE/hHRXkLmO4BJBIFw4GR+NXtK0Ww0yWSS0SRWk+9ukZh+tXvNj/56L+dL5kf99fzoAzbvw/pV1O801uxd23tiRgCfXg1XfwpojMxNvJhsfKJnAGPoa2vMj/vr+dJ5sf8Az0X86AMc+FdDMhkNq+4kn/XP/jUr+HdJaBYDbsIw4kwJWGWxjJ55rT82P/nov50ebH/z0X86LAZ9hoGl2Nybi1t2STnkyMevsTUR8M6Kbd7c2h8p5BIy+Y33gMetavmxf89F/Ojzov8Anov50AYx8J6E2d1o5znOZn9MevtUp8NaMbaG3NqfKhcui+Y3UjGTzz+NannRYz5i4+tJ50P/AD0T86AMYeEfD4eRhYDLrtb943T86mtfDej20bRw2pCtGY8GRjhT1AyeK1PNj/56L+dHmx/89F/OgDKHhnRxbi3Fu4iD79vmtjOMetRReEfD8bIy2Ayn3cyMf681teZH/fX86XzI/wC+v50ARWFnb2NqttaxiOFSdqg5xk5qemebH/fX86POi/56L+dAD6KjM8I/5aL+dHnw/wDPRaAJKKiNzB/z1Wj7TB/z0WgCWiovtMH/AD0FJ9qg/wCegoAmoqL7TB/z0FJ9qt/+egoAmoqH7Vb/APPQUv2mD/noKAJaKi+0wf8APQUfaYf+egoAloqL7TDj/WCgXMP/AD0H5UAS0VF9ph/56D8jR9oh/vj8qAJaKiNxD/f/AENH2mH+/wDoaAJaKj+0Q/3/ANDR50X979DQBJRTPOj/AL36GjzE9f0oAbd/6hvqP51LUF06tCVDcnHH4ip6AOc8H/8AIU8Qf9f/AP7KKs+DP+QVc/8AYTvv/SqWq3g//kJ+IP8Ar/P/AKCKs+DP+QVc/wDYTvv/AEqlrnpdPn+Z6eJ+Cp6w/wDSWbVcX8MP+Ql42/7GWX/0nt67SuL+GH/IS8bf9jLL/wCk9vVVPjh8/wAgwf8AumI9I/8ApSNDS5vGTeONSh1C00xPDSwqbGaNyZ2fjIYZ6fe7Dt1rpKMjOMjNFaRjy9bnFXre1afKo2SWnkt/V9SprX2L+yLv+0pFjsvJbz2ZygCY5JYEY4714p4B+IFj4f8AhjYWeixNruvzxXVxJapcmWRXTJDOCS2NoHA9K9wvZ1tbSW4eOWRY0LFIoy7sB2Cjkn2FZvhHxBpnifRl1jSluBaO7Kjz27RFsdSAwBI7Z9j6Vz1oOVRcsrOz6a9P6+Z6+XYqNHCTVWi5w5ot+9aN0pWTsut77q/Keb2nxI1w6NrE6ahoN+1tYrPFdKmyOGVpFTynVJJOu7jLKcjkAZI6r4WeKL/xHo2p3N5NBey2l0Yo3toBGjgIpwCJHVvmzyG9MgV2i7GHy7SPaszxNr2n+HNOF/qInFv5iozQwNJs3HAZgo4XPc8ciiNOVN80p6L+u5VbG0MZF0KGGtOTVrWv00sorfytvseZWHxA8RX97oVvDrugJeapfi3utN/s+Uz6cu12KuTIMt8uPmC88gEVZ0z4jX6axo2m6pq2ki5bVrnT9Rt1tWR1C+Z5Mgy52btqgKc7t3B4rvvEfhvS9eu7Ce+lvUksZRPbi3vJIQH7MQpGTgkc9iR3rTtbyyuzP9muIZjbymGbaQdjgAlT7jIqI0aqes/z8vM6auZ4CdNcuG6O/wAKs3zJa8uqs1uk7pat6njekfEqfVtdu9H8R3WmxaJeWl3tY4t5YTHjCPtlYoxUt8p2njNQeG/F0dtp3hmNdf02J38MXJWecs8kM6MOW/eAMDtIwRnMZ56ivcgFYZABFZWua7pujXWn296s4N/cLbQvHAzosjfdDMBhc9s9al4ecdZT/D08/wCrmkM4w9V+zo4W1+ikraKSvbk7NX78uu5478ONcXSU8LLDqlrrN1f6VeXJg82QzG5CqfLBaRhlipUjb95WIxkitrT/AIha0+nyak2vaFfBNNlubmwtNPl+02Uw27UYF8EKSQdxQ8E44NeuDZu2/Lu9O9BKKTkqD1NVDCzgrKf9aeZliM9w+IqOpUw92+7T6yf8mm6Wlttb3seHR/EXxNqng3xKn9q6XbalpptZo7m1jV1a3dgJGAWRhhe7BuOmAeaTxx4rf+zPG9nD4m0lblYbEpcwK6tMjgB1A804PPVex5z1r2y+uraysZr24YLBDGZHIXPygZOAOT9BSWVzFdWcN0IpIRMgcJMmxwPdTyD7VLw02uVz1/4fz8/wNaeeYeEvawwqUeZPRrdcjt8D09x6bLm8jyPRvGl/pvi7TvCtjq2l3elC5t7SHyo3nmlRlDMxLS71GTwQrqBjLcGuj+J/jDV/D+uafp1q9nptlcQPK+p3kQePeDgQjdJGobHPLdOgPNegAx5GCue1G5GO3cp9s1qqE1Bx5/8AgeW5xVM1w08RCs8OnZNNXXvP+Z+7a99dU0eaaR4o1/UfFnhKW81Cz02y1LT7kyWvlFluJkkUAI5YHLKdwGDgBvvZyJPHHi3VtG8eDRW8RaHo2mz6d9qjub6yeQo4faUyJFU55POPQZr0fchwdyn05rn9Q0fQbPxF/wAJheXtzDc+Wtrve9cQ7SQFTy87eWIOMfe560pUpqNlLr+mv9aF0Mwws6/NKjZKLSSSd25Nx3XS9rtSennY84k8Q6hqXivwrfQX1jpGvXumXonSdZHjkVWXyWEJdT84V2XODgnriodf8fX+uaLocVxNp2nWV5YJeT3cv+pnuUfDW4JmjChSoLKWJIOMEZz7Nb3UU91cwLFMrWxVWd4iqtkZ+Vjw3vjoeKnzHtHK7c8elR9Wk0/f3/4Hn5fib/25QhKDeG1jtrtdyat7vTmVr3slpq9PJZfHXiS61Ww0+z1LQdNnutDe/a0mtnlkilTGEH7xSd43EAgEAHrilu/iTqFzaWd1Dq2i6JBJpMV5FLd2zzLfTtu3wxFXXGxl2kfM2W6V60NrfMMH3o2j0H5Vf1ep/P8A195z/wBrYLT/AGZaea8+8XfSy969rN7u68ttdd8aan4sS3j1Gy0a4vfD0N7aaZeWhfbOWbeud6kkbeTjIDDjg5pweNPHF94Y1zX7ebT7aHRrECaO401wz3qLmeMfvPuqRjPPLd8c+tXUK3FvJAzSIJEKlo3KOoI6hhyD7isSbwfosnhFvC2y6TTXz5gS6kWSTLbmLSA7mLEnOTzk5qZYep0l369ehrRzfBO3tKCWsV8Kdop+9vZttWSvfq7nEad8QNeZZ5LKbTPFT/2VNePb6bayRNZzIAViclmzuJIAwrfKeKq6V8Stcl03UZjfaHfNFpr3QlWMxpazAqFjkCSSEglj12NkdOuPWNLsotO0+CxgeZ44UCK00rSOQOmWbJJ9zVjA9BTVCrp7/wDX3/10sRLNsBeSWGTV97pOyflGy+Vv73McP8I/FOo+JrXU21C6tblrSaONZLa3CRklMnDLJIr8+hyO4Ga7mgADoMUV004uEVFu542Nr08RXlUpw5E+nbT0X5BRRRVnKFFFFABRRRQAUUUUAFFFFABRRRQAUUUUAFFFFABRRRQAUUUUAFFFFABRRRQAUUUUAFFFFABXF/Az/kknhz/r0H/oRrtK4v4Gf8kk8Of9eg/9CNYy/jR9H+aPTpf8i2r/AI6f/pNQ7SiiitjzDndeKtrnhzBB/wBNl6f9es1a1jkTPkf3v51n+IP+Q94c/wCv6X/0mmrTtyTdP/wLn8azgtZev6I6sR/Dpf4f/bpGIms+IVkmEnhmWRRMyx7JlHyDoxz1z1qSPXNXFncTTeGbtJI9nlxrIrGXccHGOmOppD418MrPJBLqkcMkchjIlVlywzkDI56HpUieMPDTzxwrq8G+RwiA5GWJwByOpqzlH6Zq2qXVzLHceHrmzjRSwkkmQ7z2AArZXlQSuDjp6VQsNa0y+nuYbW7jlktp/s8yj+GTGdtaFMAooooAKKKKAKWtz31tpk02m2i3d0oHlxM20Nz61z0+ueMB/qfCAIyu0tdLyNvzZA6c8D2rrqKAOUGs+Lfmz4XQ5Hy4uBw2eh9sc5/Sov7Z8bhAW8J27MD8wW8A49ie9dhRQBy+oat4uhv5YrTwzDcW4P7ub7UBuGB1HbnNI+reK0kTHhxJI/l3EShTjuQCe3p+tdTRQBlaJeatdXV6NR01bOBJCLY79zSJ2JweD7Vq0UUAFFFFAAfpXM3+reKEgtnsfD6TO8btMryhfLYNhV685FdNRQBy1pq3i571Um8MxJBuIZvtKg4x16+v+RSWOreMXutt34ZgSDY53JdKSCD8vB65re1nUrfSdPe+uhIY0IBCLkkk4H86xD488NDAa8mU4BYG3k+XjvxQBY0++8TTafPLc6PbQXAtt8Mfm/ely3yH06Lz71JJeeIRFNt0q3aQOvlDzeGXC7s+h5b/AL5rWtLiK6gWaFiyN0JBH86loAxNMv8AXJngW90lYA9xKj4bOyID5HPJHJ7VW1m51631FV0zR4r+3JYys02wg8cDJ44z2NdJTPLTJOOScnmgDmdK1HxJPdpHfeEktYXViZBeq2wheAR3yeKIL7xPJZySt4Xt4Zg0eyFrsHcpzv5HAIwMfWun8tPf8zR5a+/5mgDl01LxIy/N4PVHLEDN8hAHqTT577xINMSWHwtEbszsjQtdrhUHR8+9dL5a+/5mjy19/wAzQBzk154lOmpcQeHrZbjyWZ7Z7gE7wcKoYccjn8KibUvFfbwnb4/6/Vyf0rqPLX3/ADNVdVu7bTbGS8uFlMSYDeWpduSBwBz3oAwBqnipjn/hEI1UKCQbxCSSOn4GtjRZdQuVkOpaTHYkY2BZhJu656f55rNh8Z+G5ELfapoyo5V4JAR7dOtX9K1zSdUuJLezmkeWPG9WjdMZGR1A7UAaZijwf3an8K5A6j40wxHhizxzt/fDP3sDIz6c/wCcV2Hlr7/maPLT3/M0Acv9s8W/Ylb/AIR2x+0GYqVNwNoTsf8AP5U+K78UtDZ79BtI5X3+f++BVMA7e+eTj1rpdi+/50bF/wAmgDHuZNcWKJrfTbNmNsHkVnxibIyn0wW59qZez66l2q22k20kDPGCxflVJO8nnsAMfWtvYv8Ak0bV9/zoApzri4IHTsPyq9Ve5VQ68dj/AEqxQBzng7/kJ+IP+v8AP/oIqz4M/wCQVc/9hO+/9KpareD/APkJ+IP+v8/+girPgz/kFXP/AGE77/0qlrnpdPn+Z6mJ+Cp6w/8ASWbVcX8MP+Ql42/7GWX/ANJ7eu0ri/hh/wAhLxt/2Msv/pPb1VT44fP8hYP/AHTEekf/AEpGlpng3SdP8baj4uglvTqGoRLFMjzkxADH3V7fdHc47Yroq5zTPGWk6h421HwjBHejUNPiWWZngIiIOPut3+8Ow9s10dVS5LPk7v7+phjfrXPH6ze/LG1/5be78rbEN61wtnM1pFHNcBD5aSSFFZscAsAcD3wa8n0rwn8SLfwbY+F4/wCw7O3tre5jllF0063JfcUDRtEMAE9cn6HpXrF6tw1nMtpLHDcFD5byRl1VscEqCMj2yK4rwJ4zmuPh9aeIPE95Y/artZpYobdPJ3JHnKqHc7iApJOQMHtjNY14wlNKTa0f6f8AAPSyutiKOHnKjCMvejo0272lZpbaLm39exU+EHg/W/COo6st3BZw6berFJFHFdCRopFyCCFhjU5BzuAB4AwetYvi74c6/qMmtCHTdB1C6vb77Xbatd3UiXMMe5WEG0IcKANow23HJXOa7nwF440bxnHeNpSzo1oyLKkuw/eBKkFGZSOD37VgePPiFcWWn3svhyxu5v7PvFtrm9ksvMtd4cK8e4OrAgtjeFKgjH0wlDD+wWt46/8AB/roenQxWbSzSTUFGq+VO90la3Ld3vrp1al1TMXxD4C8XX/jePxRBBpAuoru3uYyLoR4jULvgJEBcnO/59+CMDYKm1L4a6o1vrFvYW+lQxXGu/2l5aybFv4SD+4mHlkKFY5GQ6k9RXU6p8RdB03xjD4Wu0uVvJpY4VkUxFAz/dyN+8DJAztxzVSL4mafFBqU2p6VqFn9m1VtMtY8IzXcgHRfmwDwSdxAAxz1pOnhru8u5pDG504U+SkrKMbabq6t11/S7emjV/4ZeHr/AMPadeQ3iQ26T3Hmw2kFx5sVuNoBC4jQLkjOFUDn654f/hXfiW2m06WHSfD13f2GqLey6tLeypc36hy21x5Z2nBHUsOOAK9K8KeJ9N8SWlxNZebFJayeXcwzgB4mxkZKkqQQc5BI96xdK+Jnh3UtRgtbVL0xXUrQ2l0UQRXEgz8q/NuGcHBZVB9eRWkqdBxinL0OKhi80hXrzjS105lZ6aO3W7ur9Xda62uuZsvh14htvFP26SS0uJBqZvP7X+1bLpoi+7yivkliNvyY8zbjtUvxltLO88c+EY/7HtNSut0yyR3UUohkjZcIjyIjAAvnAYEZ5IxzXYeDPEl14s8LT6pb6fPpMxkmihF0ocZRmUNhW+YAjkZHII96oeE9X8VeIPD2galE2nxC6guPt8nkEqkgJWIou/OMjlecjuO8+ypuHLD7Vn9zX9anQsfjIYl18TZOlzQettZRl1V+zso21slY5m9+HOvTaDbQRtpywx6pJeHQhMfsaxMgVYgzRsDtYFwDHtyxwBxUV38Otak0vRrWTRdFvVtNTe8eGfUG2wwMuDbIRD9wk7iAAvGMYNb3gb4jR6hpdgPEFrcWdzPazztefZ/LtZBCT5mzLFhgYPIx1wTVvTPiboWoHFvZ6nukt3uLRWjjzdog3HYN/B28gPtJFQqeGkk77/8AA/4Hkbzxed0Zyg6afI3qr/3lumr9dfi0d3ZHL3Xwy1iLxDdTWS2DQveJNZ332gQz2MS7cQoohYhVAKgK6gg8jrTNT+Gmp3d1rt8vh/QUubjV4b6zK3rqfKG0SxlhH+73hSSVzkvg5xmuzh8f6dcBPs+lavN5ukjVYNsUf76ElQQuX+8NwyDge5qkvxS0Vraym/srWQ+oR+dZRPFEj3EWATKN0gCqMgfMVJJGAabpYbv/AF93mKnj88unGnqkl16WetpL+XXpZPbU4b4heHF0LTRYS6Rpxs5PEkd7pccSTMsUBRRNGwjjzEmV52k53Hitu++G9/faDq0P9j6DZLcXNpcWujxTM9ojQtl2LGMbWkUlTtTGAM5ya9B0zxRo2oeGH8RxXJTT4kkeZ5FIMXl53hh6gg9M+2a5WHx7eXHjHSIDYXenaJe2lxOz6hZeWzLGgcSK4kIxg8qyhh170So0E7t6Pb56fqFLM80qQ5IQtKm25Nt6uNpWS7+7d7t66q+ufe+BvEFxceI1gs9IsbPULy1ukto7p9lyIgA8MoVBtVx1Iz6EEVQ1X4b61daDqdvb6LoNot5eW01vpcV44t7Pyjl5EcR5DyD5TtVQAc5JrsvDXxF0HXtStrG1jvYftoY2Us6KEuQoLHaAxZflBIDhSRVjxV4qWwvJtF020v73VRbee32W089bVCSFeQF0zkg/Kp3HHAqnRw8ouV7r/P8A4f8AUxhmOb0a0aLp8slZ632jyq717xSb3unHq0ReA/Dt14d1bXUSxsLPSbyaK4tIbaUkRP5SrIuzaABuXOQec9BXW1574X8d3F5ZeHrjVEZGv9Gl1CbyLMsjlMFgh37gQP4drZ3Dmo5vivYS+HLnWNL0HV7pYXt1AIiCt5z7FIZXI/DryM4zka069GENHpv+p5+LyrMcTiG5QvLSLd9L35Fq+ra3PRqK5S18bR3Ov3OiReHNfN3ahGnzDFsRXUlWLeZjnaQB1yOmOa59PHmqL/wil/HDJqFlrH2mKW1g04rdGSMMRtHmlVGRg5JHBO4dtHiIL+vO36nJTybFT0tZ2vv/AHXJfeotq9rnpdFclaePdMuLyzs/7N1aK5ubuSyeKWFVa3nWMyeXJ83VkGVK5B9app8RIbm40BLHw/q0y6tc3FuwZY1e3aHcHDDfjOR2PQE+1P6xT7/1p/mQsnxjfwefTa0n37RfrY7miuJ03x5btpNpJLZ6jf6jd3VzDDZW1mqTYhkKvlTIVAXgFi4BPTrilk+JGlbbD7PpGuXUl7PLarFFbL5kVxGCWhcMw2tgE5+7jnOKX1inbcbyfG8zShe1191779NHr5PsdrRWb4Z1m18QaJb6tZpNHDNuGyZQroysUZWAJGQykcE9K0q2TUldHn1KcqU3TmrNOz9UFFFFMgKKKKACiiigAooooAKKKKACiiigAooooAKKKKACiiigAooooAKKKKACiiigAooooAK4v4Gf8kk8Of8AXoP/AEI12lcX8DP+SSeHP+vQf+hGsZfxo+j/ADR6dL/kW1f8dP8A9JqHaUUUVseYc340uZbO+0C7hsLq/Md8+YLYKZCDbzDI3Mo4z61Ti8VXiTux8F+JiMnpDAe//XWtrWv+Qxof/X3J/wCk8taNt0k/66NWfK7uzGsTKfutL3dFv6911bOVbxMWYM3gHxGxHQm1tz/7VoPiUkgnwD4jJByD9lt+D/39rr6KOSX835D53/Kvx/8Akjkk8USISU8CeJVJbcSLa3GT6/63rTZ/HDQJvm8JeI4lzjLx24Gc47zV19ctq3gTQtSu5bqf7UskkyzfLN8qsOu0HIAJOT6mjll/N+Qc7/lX4/8AyRC3jZmDZ8I+I9o6/Jb8f+RqQeMtxXHg/wARkt93CW/P0/fUyT4a+GZCxZbz52LSD7QcOck8/mau/wDCE6Ot693A11byMf8AlnJwvA+7kHb07Yo5ZfzfkHO/5V+P/wAkVD4zCsFPg/xGCeg2W+T/AORqUeMt2Qvg7xGcHBwlvx/5GqWLwD4eitkt1juTGiyKm6YsUDkFsE89Vz7ZPrUM/wAO/DsyhZftp2ghCtwVKjB7jGep5OTRyy7/AJBzv+Vfj/8AJB/wmWFZ/wDhDvEe1Thm22+B9f33FIfGgBOfB/iIEDJ+W36f9/qy9c0fRtDhudLgguGS+eO5kZ5iQrLIMEDByB1IwciuentPDUX2uH+xdYmE0cfmNFL8jkY+7uGRj/HilaX835B7R/yr8f8A5I7dvGDKVVvBniQFhlQUt8ke376mr4yDDK+DfEbA9xHbn/2tWL4lk0WNF8nS9SvilnHCBFLwyYwAT1DDJzjmsi5sdIkuIpl8O6jIHO6R2uir4BPG1QBzgcfQ0Wl3/IPaP+Vfj/8AJHXr40Q7dvg7xEdxwPkt+T7fvqUeNFJG3wf4hJJwMJbnJ9P9dXLXq6RsjhXw7q858rBPmYXAIIUkLx0HI59zTbPT/D8CoIPDeqxkKCQJyBwAepGc5RcYP5UWl/N+Qe0f8q/H/wCSOtHjFjx/whXiTv8A8srf8f8AlrSDxsrEAeDvER5wP3dv1/7/AFct/Zvhj+ypLtNB1bz47hgkD3Mm4k4JfPXDFRn1p8SaH5ttK+gaqDbKQg8w5UHA2gY56D1470csv5vyD2n91fj/APJHT/8ACafuxJ/whviLYTgN5dvjPpnzqU+MmAJPgrxIABknyrfgf9/a5aBtE/sv+y08M6rHbwXDzKrzHliNhwccggnj8aLp9Js4xZ2/h6+uIL6wIuF82QrFlt5iBxkfNnPf0o5ZfzfkHtP7q/H/AOSOnHjZW6eD/EJ4z/q7fp6/66hfGqsQF8HeIST0AS35/wDI1cpptj4YN9LGPDmpWu+0JDtMxTuwTOODk1B5mkPNcTSeFtTa5kiWKZ97hWHXKHGQQehFHLL+b8g9o/5V+P8A8kdp/wAJuXJj/wCEP8RsRwV8u3P6edQnjMyOUj8F+InfGSFityf/AEbXK6JH4Zl1FP8Aim9W0/7QRvnZ3/dmMDax468de5z1pmkXmgaRexX+leF9ZhuWJUyKXOV44bcO+0frzT5ZfzfkHtH/ACr8f/kjrl8bPkqvg/xHlTggJb8H/v8AU1/Gm1sP4O8QqxG7DJbg49f9dWDcWfhptZto2sLpftKPNNMrTYhL7iyhguMksRj3qrd3HhnUzLcXXhG8kzBHCXfzAQiHChRtz9cDketLll/N+Qe0/ur8f/kjpj42X/oT/EHTd9226ev+upR40yu4eDfEBX12W2P/AEdXFbPD/lyW0nhLURAwLIqTSYwAQM8dfmP596eZPDcxZX8J6wEba8m55MOcE5IA6gs3T8qOWX835B7T+6vx/wDkjsh40zG0n/CHeINinaW222AfT/XUo8aZDn/hDvEGE5c7bb5fr++4rnbi90O70uTT5PC14ttNc/amUMykyLzk/Lx04H8qjn1nS2tb+AeEtQ8i62faANwd/L2hMYX2/Snyy/m/IPaf3V+P/wAkdOvjF3xt8F+Imz0wlsc/+RqZ/wAJsu0MPCGvEFtoOLbk+n+urnpbnQtF1aGbTfD2oXG1fNZg0mN5UjOMY3DcQf0FU5LLwnpiQJa+GtRljniUusckpKFuGRuMcACjll/N+Qe0f8q/H/5I60+OFz/yKGvfe2/8u3X0/wBdSnx2f+hT1/rt/wCXbr6f66uR1G18I2N7Pb2nhXUp0QjEkDSBZdwO7t7kf4VXuIPDcMKxxeDb6SMFpkBkkOx2PXhfr60uWX835B7T+6vx/wDkjt18bs4yvg/xAw3bcgWx+b0/13Wh/G7xxmVvB/iBUGMsRbADPTnzu9Zmh+HfCt/cQ2MOl3SwohuxukkXyZtwz1xlueD7GuiTwZoK2D2S283lO8b8zMSDH9zBzwB6U+WX835B7R/yr8f/AJIypPHsKzLE/hPXRIwLAH7NnA6n/XUr+OI8Hd4Q13g4Ofs3B/7/AFaE/gPwzMQX0/pbfZSA5G6Png+vU89arx/DfwjHA0Kac4Vjk/v3yTnOc5o5ZfzfkP2j/lX4/wDyRB/wm6fN/wAUfr3yfe4tvl/8jU6PxkZSPL8F+IJCcYCrbHOf+23tVv8A4QHwz5zTfYpPMZ9+fObhvUc9ams/BXh60v47+3tJI7uNiwmEzbiTnOeefvH86OWX835B7T+6vx/+SKn/AAlF1/0IfiX/AL9W/wD8dpw8VXf/AEIvib/v1b//AB2uroo5JfzfkLnf8q/H/wCSOQufFV+wB/4QrxMoHXMcHqP+mtWf+EqvP+hK8Tf9+7f/AOPV0F7/AMezfUfzFTUckv5vyDnf8q/H/wCSPO/CviS7i1DW2HhHxDL5l6WIRIMp8o4OZev0rpvAcjzaA80lvLbNLf3jmGXG9M3Mhw2CRn6E1B4L/wCQn4h/7CB/9BFaHhf/AJB8/wD1/wB3/wClElZUIuyd+/5nRjcRNVnSsrNJ9b6JW6vuatcV8MSBqXjbJA/4qWX/ANJ7eu1rntS8D+D9Svpb6/8ADOlXN1M26WWS2Vmc+pOOa0qRk3GUehrg69GFOpTqtpSS1ST2aeza/M38pnOVz60u5f7w/OuX/wCFc+A/+hR0X/wET/Cj/hXPgP8A6FHRf/ARP8KL1ey+/wD4AezwP/Pyf/gC/wDkzor2KO6tJbZppI1lQoXikKOue4Ycg+4ri4PhX4QjtYrOT+07i0hjkjht59RleOMOMMVUtgHvkd60v+Fc+A/+hR0X/wABE/wo/wCFc+A/+hR0X/wET/Cs503N3lBP5/8AAOzDYylhU40cRUin2il/7f5sseG/CekaBql1qdlcahJdXcax3D3N7JN5u37rNuJywHAPpxVDWPh34Y1SS9M/9oRQ3svn3Fvb6hLFC8uQfM2K23dkA5x15qf/AIVz4D/6FHRf/ARP8KP+Fc+A/wDoUdF/8BE/wpOk3HlcFb1/4BUcfGNX2scTUUtNeVX02/5edOnYrXvw58M3k7TSyaorNNHcHZqMqgzoFAmwG/1mFGW6mrV54H8OXRvTKlzm7vBfZS7dTDcAY8yIg/u2IPO3Ge9J/wAK58B/9Cjov/gIn+FH/CufAf8A0KOi/wDgIn+FHsf7i+//AIBX9orT/aamm3ury/6eeSNTw9oun6HbSw2kt1KZn3yyXV087u2MZJcntgcelZml+B/D2m6hHd2X22FIpTNDaLfS/ZonJJJWLdtHU8Yxz0pP+Fc+A/8AoUdF/wDARP8ACj/hXPgP/oUdF/8AARP8Krklp7i08/8AgGSxVJOTWIqe9v7q19f3hoaT4f03StMvNNsZbuK3upJZCPtTkxGQkt5ZJynJJGMYJzSaB4e03Q/Dv9g6fPeJaAOFL3TtIm7rtcnI5JIx0qh/wrnwH/0KOi/+Aif4Uf8ACufAf/Qo6L/4CJ/hQoSVrRX3/wDAJliKE01KvN3ab91atbN+/uR6f4B8N2Vvp1vH9ski04zeQk148g2yjEiNk/Mh/uniptE8E6Bo86SWrX7pHG0UME9/LJFCjDBVUZsAY4pv/CufAf8A0KOi/wDgIn+FH/CufAf/AEKOi/8AgIn+FSqVtoL7/wDgG08wjNNSxNR3391eb/5+d2/vfcpW3w08M2xja3utaiaO1azjK6tPlIDj92Pm4UYGBVj/AIQDw4NM0+xV9RQ6arJZ3KX8qzwowAMYkB3bMADb04FS/wDCufAf/Qo6L/4CJ/hR/wAK58B/9Cjov/gIn+FJULfYX3/8AuWaOTvLFVP/AAFef/Tzzf3s1bLRNLtdCfRFjaaxkR0lS4maUyB87tzMSTnJ/OsK2+HfhuC9s7sTarK9kGS3WbU5pEjjYYaIKzEbCAAV7irH/CufAf8A0KOi/wDgIn+FH/CufAf/AEKOi/8AgIn+FU6bdrwWnn/wDGnjKdPm5MRUXNv7q1vvf94P0DwVoOiX0N1YPfgW4YW0El/K8MAPBCRltoGDj2qXXvCei6xqY1Kdry3u/KEEktneyW5miznY+xhuGSevqar/APCufAf/AEKOi/8AgIn+FH/CufAf/Qo6L/4CJ/hR7N25eRW9f+ADxtN1favEVOa1r8qvb/wYVLP4ceGrRbNILjVkSyt5ba2T+05cRxSDDKPm6Yx9MD0p8Pw68Lx2uoQMt9K2oJFHNNLfSPKFjYNGFctldpAIx6VY/wCFc+A/+hR0X/wET/Cj/hXPgP8A6FHRf/ARP8KlUP7i/r5GzzRt3eKqf+Arvf8A5+d9fXUm03wjpen6xe6tBfaq11ewiGdpNQkcMoGFOCcArk4PbJx1rMi+GnhmOGwiS41gLp5ka0I1WYGFn+8ykNweTz7mrv8AwrnwH/0KOi/+Aif4Uf8ACufAf/Qo6L/4CJ/hTdG/2F9//AJjmKi21ial9Psroml9vom16OwjeBfDp0yKxU3yNHdm9F0l9ILkzlSpcy7txJUlevTim2HgHw7Y21rBavqMa2l495bsL+UvHI4IcBi2drZOV6HJp/8AwrnwH/0KOi/+Aif4Uf8ACufAf/Qo6L/4CJ/hR7H+4vv/AOAL+0FZr6zUt/hX/wAs8397IYfh94chskt4pdTR47iS5iuV1GUTxPJ/rNsgbcAx5I6EknrUkXgPw7DNpctv9thbTJ2uIdl7IN8rHLPJz+8ZuQS2cgkdKd/wrnwH/wBCjov/AICJ/hR/wrnwH/0KOi/+Aif4Uex/uL7/APgDeYp74mp1+yut7/8ALzzf3vuavhzRdP0CykstPaYQPPJNslmaQKzsWYLk8DJJwOOTWnuX+8Pzrl/+Fc+A/wDoUdF/8BE/wo/4Vz4D/wChR0X/AMBE/wAK0j7SKsor7/8AgHHVeEqzc51Ztvd8i/8AkzqNy/3h+dG5f7w/OuX/AOFc+A/+hR0X/wABE/wo/wCFc+A/+hR0X/wET/Cner2X3/8AAM/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rjPgZ/wAkk8Of9eg/9CNW/wDhXPgP/oUdF/8AARP8K6HTrKz06xhsbC2itbWFdsUMSBUQegA6UlGbmpS6J/jby8i6lbDwwsqFJtuUovVJW5VJdJPfm/AsUUUVseaZOtf8hjQ/+vuT/wBJ5abqtiNTtHsWkljzMX3I237p6H1HtTta/wCQxof/AF9yf+k8tWkQmc/vSnzP0x6j1qV1MaXxT9f0RzU2hCS+fTn1rWN8sTP5YuiF2fd4O3tVq00GaxvVmfVNVuQTgRS3hKDCkdMVolr7+3hD5cn2QQ5+0nb97+6P/wBVWLmM+bD/AKTITuOOV9PpTNjh9KuNGtp4po/EuqkQtuEM9yxBG3G0rt6d6tSQaeLBdQk8S6oLUsUDfbGGSSeCNuf/ANVacNxrm799oK7wOGW4i29PXbn/APVUtw2o+VA39jCV2kzKvnRnywOhHHJxQI5wXGiSO8Z8U6vmMjeftTj7w9dlPt7XSLi8ka38S6xuYtI4F24XAHIzt7AdK6GS41ITbItFd8opdmljUA4PHTnGP1poutaVyF0MhNh24njzu7duhoA58voz2ovR4j1x7dZCu5Lh8ZKZ5+XOMd/Wugtdf0nTtGgZr6SeFGEAlkLO7N78c9eta2mpJJZI11EtvMc74lKkDk98elT+RDjG5cZzjavX16UDMibxTo8cNtM06mO55iYIxyOfbjpUTeMNADFftceckfdbtye3vW4YIcAFlIHQELx+lHkQ5zuXPrhf8KAKulanbapCZrHbLGCAWIK8kZ7irn7z/nkn/fX/ANahY1UYWYge2P8ACjaP+fhvzH+FMAHmf88U/wC+/wD61L+8/wCeS/8AfX/1qNv/AE8N+Y/wo2/9N2/MUAc34g1HXf8AhKNP0PSJNPtjcWk9zJJcwNN9xo1AADLj7/6VJ9k8cf8AQZ0D/wAFkn/x6oL8f8XS0f8Aesf+JTd88f8APWCtDxY2sR2CPpF9b2qq+67uZ08wwwhSWKIB8zcDg1l3bPMsm6s5OTs9k2ui80it9k8cf9BrQf8AwWS//HqZ4V1TWp/EGt6Pqz2M76eLdkltoWiDCRWJBBZum0d6p/DnX7vW59Yhm1OLUbWzmRLe8WEQvJlcsGj7YPGcDNSeGh/xcbxd+8I+Sx5yP+eb0Jp2aM6VSE3RqUm7Sk1q29oy82t1ujrcyf3F/wC+qZPNJFEZGjBAx0agqD/y8P8A99Cob9F+yvm4ft/EPWtT1x97cm0tJbqZB5cSF22kk4HoO9M06+XULKO8tgpikGVycGmakk40+c2j+fcbD5ccjgKzY4B9qZpEdwdNh+2H7PPt+eONhtH0oAj1HW4dPigkuY2xMCV2DdjHXNVLTxfpF1dx2sM7GSRtiZhcAn0zj2p2pLqqadbnSdszgHcruB24xn361Tnl8WllW302zQY5d7zPOOwA9aALkfirTZEneJpJFgx5m2F+7beOOeaSPxdo0gOy6JIYJjyZMk+w281TR/GEdvh7OwmmyPmW6Kr1+npT9NPio3i/b4LIQNnPl3HzJxwenOTxQIsy+LdJjsobwzOYZnKKRC+cg85GMikuvF2kW0MUkk7ESxCVAsLklT07cdO9RQSeJBBObiztzIAzRBLrg9MA/rk0wt4owWFlYBypA/0onHpnjn6UDJx4w0cttEsxbAYAW0mSD3+7Uf8AwmujbgqyysCTyIHwMevFOtW8Rm4T7Rb2iQiI7ytzks+09OOBnFQRS+KQo3afpy5wWAvO/Oe30oA2NL1m11KR0tGZinXdGyj8MjmtD976J+ZrmZpPFRUGK3sFbjIN0fb2+tTWs3iHc32mGzVdjldl2T838PboaAOg/feifmaP33pH+Zrn7abxCzwC4t7RFLfvWW7JwvqvHWoml8UebNtXTjHk+WDckHHHX9aAOl/feifmaP3von5mud87xH5inbYbccr9qPX6/l2qxpkustdBdQW0jgw2WiuSSD24NAG1++9E/M0fvfRPzNR5h/5+T/38pQ0P/Px/5EoADJIJlj2rypOc+lSfvPRfzqq5i+2R/vv4G/j9xU+6L/nt/wCP0AR3TMUeMgfwnP41ZqnMybpNr7htXvn+KrlAHN+Df+Qn4h/7CB/9BFX/AAv/AMg+f/r/ALv/ANKJKo+D/wDkJ6//ANf5/wDQRV7wv/yD5/8Ar/u//SiSsaOy+f5mmO/3ten6RNWuQ0+/8U6xqesrYX+k2dtYX7WiLNYvK7AIjbiwlUfx+nauvrlfAH/H94r/AOw7J/6Jhq5bpHnYq8qlOF2k29nbo+xY+yeNf+g5of8A4KpP/j9H2Txr/wBBzQ//AAVSf/H64bxt458R6X41vtLe/stBs44h9hkvLN5I7tiOpkH3eT1wQMc11dr4wh07TdGstVm/tXXL63Egi0tBL5oxy69AF9zis1ODbR59PGYSdScOaS5dHeT3vb+a+vTTXoXvsnjX/oOaH/4KpP8A4/R9k8a/9BzQ/wDwVSf/AB+qx+IPhhfD1xrc13LBDbT/AGeaGSIiZJv+eZTru4PtwfSqK/EzSHkltl0nXUvEtJLpLeayMbOijORk859qblDv+JrLEYGNr1d/70v8zX+yeNf+g5of/gqk/wDj9H2Txr/0HND/APBVJ/8AH64az+J2o3nw1vtdks7qzu1n8uO4SxMtvEC3y85+YADBPYsK6qXx5pem6PobXz3V9qOp2kc0VvZWpaWXKglggPA68Z/lSU4PqZUsbgaq5lNpWTu5Nbuy63uX/snjX/oOaH/4KpP/AI/R9k8a/wDQc0P/AMFUn/x+s9viR4ePhyfXIY9RngtphDdRR2x862bB5kUkbRxjPTJApfD/AMRtA1rWLPS4YdStp72Iy2rXVqY0mUAk7TnnoeenHWq5od/xNlXwLlGKq6vb3nrfTv30L/2Txr/0HND/APBVJ/8AH6PsnjX/AKDmh/8Agqk/+P1Z8YNr66Qf+Edexiut43zXeSkUf8TADqfauO+HHjbU9RTxDJqU8WradpXzQ31pbGNp+CSojJ68Um4qXK7hWq0KNeNGbld7PmdtFd9b/hY6j7J41/6Dmh/+CqT/AOP0fZPGv/Qc0P8A8FUn/wAfqhrOs6xrfgI694PkksrhQ8qw3loC8qpuBTaT8pJGQeenvXBWXjjxfqPhXQ7rT/EFpJq2p6i9p9m+wL8v3epz0UfNnHO8elTKcY9zmxGNw1CSi+d3V01J2aulpeS11Wh6Z9k8a/8AQc0P/wAFUn/x+j7J41/6Dmh/+CqT/wCP1i+JvE2oafax+HNPvm1DxMkSy3UttYeYI48/M/l5wCR0XPepLn4j+H9N8M6drE02oahaXJMRuorYfJIOokHAQ+3tVc0Or/E2eJwkZSU5tWV3eT+a33Wl+ivua32Txr/0HND/APBVJ/8AH6PsnjX/AKDmh/8Agqk/+P1y/i34l2v/AAh8+q6A17CBci3S8ksC8WRg5wSPlIOAfWqfxA8e67Z6roGi6IkscuoQJLJdfYDLv3AYEaZ575GeOKl1ILqY1sfgqab55O1tpPXmdlbX/geZ2n2Txr/0HND/APBVJ/8AH6PsnjX/AKDmh/8Agqk/+P1znhDxhf3HjPVNH1jUl8vTrEyTrJYG32shAeTJY/Kc5HqCDxVj/ha3hopHMlrrL2kswhhuxZEQyuTjCsSKanC12/xNIYvBOHNKo46tayfTfZs2/snjX/oOaH/4KpP/AI/R9k8a/wDQc0P/AMFUn/x+qviHx9pOhXNxHfWWqiO2IEs623yDPcZILD3AIrH8a/EV9J13w/Y6bp1zeW2pbJ2mjgZzLERkLEP4mORn0yPWm5QXUuticFRTcqj0sn70urt37nRfZPGv/Qc0P/wVSf8Ax+j7J41/6Dmh/wDgqk/+P1h6b4zmu/ifc6G80trZQ2bSNb3Nl5bhlwS+8t93Ht/jUsXxU8KyTpzqCWUk3kJqDWjC1Z/Tf/8AWo5od/xFHFYJpuVRrVrWT6b9TX+yeNf+g5of/gqk/wDj9H2Txr/0HND/APBVJ/8AH6y9V+Jei6brtxos2m6295CrPtisiwkQfxrg8rjJz04rovCuv6d4m0SHV9Lkd7aUkDeu1lIOCCOxppwbsn+JtSnhK1R06dRuS6c0um/Uo/ZPGv8A0HND/wDBVJ/8fo+yeNf+g5of/gqk/wDj9c349+Idtb22rafoF3crqOnKXmuUsDPbxsAT5bt0UsRtz0Bq54d8dQQ+A9C1XX5nm1HUwVigtocyTvuIwqD8PQVPPC9r/iYLF4J1pUud6K7fM7b2tvvc2PsnjX/oOaH/AOCqT/4/R9k8a/8AQc0P/wAFUn/x+qw+IHh9bDVLq7a7spNK2/a7a4hKzJuIC/KM5BJGCDip/D3jGw1rU00+3sNTgke3+0K80AEZTjHzAkZOelVeHf8AE2jUwkpKKqO7/vS9O/cd9k8a/wDQc0P/AMFUn/x+j7J41/6Dmh/+CqT/AOP07xZ4w0fw1Na2t79pnvLs/wCj2trCZZZPcKKy4PiZ4ZbTdRvrg31lHp8iRTJc25STzHBIQL1J+U0NwTs3+IVKuDpzdOVWzX999r9+2ppfZPGv/Qc0P/wVSf8Ax+j7J41/6Dmh/wDgqk/+P1V0fx/oup3VxYpa6pbX8Nu1wtlc2jRzTIBn92v8RPYd6yY/i94XaFp3s9aigScQSyvZEJE57Mc4B68deOlLmp9/xM5YrARSbraP+9Lpv16HQfZPGv8A0HND/wDBVJ/8fo+yeNf+g5of/gqk/wDj9Qa/480PSdWTSfLv9Qv2iExgsLYzOiYzubHTjmqi/EzwwdCi1ffebJrprWCDyCZppFxkKg+o64puUF1/EuVbBRk4urqt/ff+ZpfZPGv/AEHND/8ABVJ/8fo+yeNf+g5of/gqk/8Aj9UrT4haHdadqV1Fb6n5+mgNd2LWpW5jXP3th7Duc8d6raT8U/CepRSzQy3kcMFs1xPLJAQkQBxtJGfmPGAM5zS5od/xJ+sYG6Xtt9vff+fTqa32Txr/ANBzQ/8AwVSf/H6PsnjX/oOaH/4KpP8A4/XB6h8RtSuvGXh5NHnuINK1OdI2t7zTvLZkyAXRyfmU57dMV2fiLx5pOhXNzFfWOq+XbY82Zbb5AD3GSCw91BFJTg76mVLGYKopy55JRdr8zttfTXsWfsnjX/oOaH/4KpP/AI/R9k8a/wDQc0P/AMFUn/x+qGv/ABG0HRX0/wC0W+pzw6jGklrPBal45A3QA5yW6cYzyKn0bx94d1Kw1W8aS5sU0o4vUvITG8XXHy8nqCMdc8VXNC9r/ibqtgnN0/a6/wCJ9r9+2voWPsnjX/oOaH/4KpP/AI/R9k8a/wDQc0P/AMFUn/x+srT/AIm6De3un2q2Wsw/2jKI7SWazKRy5/iDE8ipp/iN4ej+0TKmoTafbTCCfUIrYtbxvnGC3UjnqARS5od/xJWIwLXMqun+KXr37F/7J41/6Dmh/wDgqk/+P0fZPGv/AEHND/8ABVJ/8fqrqnj/AEOx1WXTI472+nht1uJfskQcKjDIPUbsgj7uetdDo1/FqmlW2owRzRxXEYkVJk2uAexHY1S5W7J/ib01hqs3CE22v70v8zI+yeNf+g5of/gqk/8Aj9H2Txr/ANBzQ/8AwVSf/H66Kiq5Eb/VId5f+BS/zOd+yeNf+g5of/gqk/8Aj9H2Txr/ANBzQ/8AwVSf/H66KijkQfVId5f+BS/zOd+yeNf+g5of/gqk/wDj9H2Txr/0HND/APBVJ/8AH66KijkQfVId5f8AgUv8znfsnjX/AKDmh/8Agqk/+P0fZPGv/Qc0P/wVSf8Ax+uioo5EH1SHeX/gUv8AM537J41/6Dmh/wDgqk/+P0fZPGv/AEHND/8ABVJ/8froqKORB9Uh3l/4FL/M537J41/6Dmh/+CqT/wCP0fZPGv8A0HND/wDBVJ/8froqKORB9Uh3l/4FL/M537J41/6Dmh/+CqT/AOP1Y8C6tc654R03VrxIknuYQ8gjBCg5I4BJPatquV+En/JN9D/69h/M0rWkjOMPZYmMYt2cZbtvZxtv6s6qiiirO4yda/5DGh/9fcn/AKTy1bXaJ8spPzN2z3qprX/IY0P/AK+5P/SeWrsSuXZ028OwINSt2Y0vin6/oik0bf28k32srF5J/wBF2HLf7WPb+tWrgx+ZCfLI5P8AB04pn9mwf2qNU+zxfbBGYvM3t930x07VPJHM7I37v5SeMnniqNjlkWdELL4siKtjafJVs+/JP6YqZrLWrhyYfE0CKwHl7LNCffqe9a0eh6dHC8Men20aO4dgmRlh0PH0pINA0uCUSw6dbI64IIzkY6YpWAz7u11Oe5eW18RxwQZQ+X9lRsDGDyT3PNMg07X5HkdPECSW7LiJhaKTz3yOMitafRrGcYls4WGFXG5sYXpx7ZNW7S3W0t0t7aKKKGMYRFzgCmBkS6Xqj2ghGtTrIJN/mi3XJGPu/TNVYdB1iNNreILl24+Yw9Ppz3981sarqg017VZoyVuJfKDqCQh2k5b0HGPxrnbzx1Ja3k1rJ4f1AtDndtXOT/s4+9+FIDQsdF1C2uUkbW72dABlJIlIb1p8GmaqhkaTVpHBiKoptlwrEfe9/XFZNt48lna2jHh3Ule4VSmU+UE5+Vm/hPy96WPxxdySwxDwxqW54fObjhF27uT69setGgFxNH19l2S+IHIwQWWzUH2NPk0XWGiWNdfnUc5YWqZPpz2qmfHJFm9z/YWosQQEhSMtK3PJ29gBk89qdceNJ4XcNoF6yCXy45F5VuFO48fKvzDk+h9KNBF+10nVIbgPJrM08e9WKNbqOAeRkev9a3Pk/wCeJ/75rltK8aNf6lHY/wBh6lAXztlkiPlnCkn5vw49ciorTx0ZkUvoOoRlgCuUJDE7cLnH3vm6dsGgZPqG3/haOj/uzj+yLzjb/wBNYKveJdHu9SmsbzTNQk028spGZCYt8UqsMFZEyNw9OeK47xlrEz+JTcx6f4gtLnT1e1iubNY9kyu0Zb76MMZCnPsagu9X1mCJ5BqnimTa6ptC2245x82PJ+7z1rO2+h5soSvUjKDabvo0ui8090dh4d8OzWGu6hr2p3a3uoX0aRN5Ft5USImcALkknnqSaq+Gtv8Awsbxd+7yNljxj/pm9c1davrMEqxf2j4uZvNWJ28u2CKWBIO7yeRgdR0zipNJ1t9B1C/vY9N8QazeXxQXMk0aAxiIOAPkRR0yencUJbWQoUZKVOMYNJSbd2nupebd7s9M+T/nif8AvkVBfbDav+5Pb+Eeormtd8bS6XdSW/8Awj2p3O2NXWSKPKPldxGexHSnat4skhtbHOkXUv2yPfiIbihDAbfduc444BrW56Z0l8YVs5iwEKhGzIwAC8dai0cQDSrcRSNeJ5YxOcN5nvmuVuPGE19ZXEDeF72dGhLOhyFZeMpnH3ueR7dasXfiP/hHpV0m38PXUkcUAkC2wL4yCSB6gY5Oe44oAv6y9utnYLNqj6UxfKEBf3jDsc9vas6O3l53eNmKqwIIEWcY6H+dZd94st54oYr7wff3yw5EUiw74y3PQnsQOuMVXGv6S08i/wDCA3KM0Tu4ktsFmUfcHHJ7DtSEdCIobi2ks08WSNPM6hXVk3jg8KM9/wClTS281xFGkPiZkCFi7xrHuI44644wfzrN02/0qOGyvp/Co02WW4eA7rf5oSikhjgZwegPvVPT/EemtLNIfB8tqEIRmaDna45bAH3ecGgDUkhjSWORvGTgI+QrGIg5HAPPNOlgig02ON/FtwvnTb1nHlkuMYKj2zzxVVLnS/7S0y3PhLaupQhp5TaZFuW+6jnHcj8Kjl8QabbzyQf8IhdLHau8dvJ9kIWQYJynHAZgVH1B70AXZ0tri6jkh8YSQiFFRkV48NjGSc9z3+tExtri9k8rxdIiyyfLCnl/Lk42is5NW0uNDO3gsxFWZMC2y6EAkAjbxkjAwT1FV18QWMdxDv8AAFzA/mgCR7UBU5OGyAf7v6igDpJ7X7RKI4fEk0bxII3VPLJ3DuR6/wCFUGtYWuW2eNLlCuNy7oj1+vrzUeoapaafrt7HH4UEjwqknnpDzKXxk5A6DJyevXiqUfiDT5okKeBp3k3jYpteo5+cEjpkAevI4oGdPpUlta3Rhm1wXxc7Y4nMe4Hr25PFaEOo6XMHaKa3cR53kMvy465rkItat4ZUnj8DzxOCVVvs4VyykAquBycscdAQCc1HbeIrGKaUJ4MuInEZDFbbqSCfLPy9SRjuORzRcDsv7U0jbu+1WmPXzE/xpw1HSy4UXFsWIyBvXJH51heF/wCzdcguHk8MwWDRyFWjngGTyeentW0dE0tjuOmWGTkZ8kdM0wLMEttPGJIFSRDwGTBH5ipMJ/zw/wDHRSW8It4lhgjhijXoqLgD8Kf+9z1TH0NAFdwn22P9z/A38I9RU3yf88T/AN8ikaOUyrJuTIBHQ96k/eeqflQBVnxuk2pt+Ve3+1VyoJ1IVnYg9BgD3qegDnPB3/IS1/8A6/z/AOgir3hf/kHz/wDX/d/+lElUPBv/ACEvEH/X+f8A0EVf8L/8g+f/AK/7v/0okrGjsvn+Zpjv97Xp+kTVrlfAH/H94r/7Dsn/AKJhrqq5XwB/x/eK/wDsOyf+iYauXxI8+v8Ax6Xq/wAmZHiXwDrerX+tSReKvKs9U2qbSa0EyRKFwdu5vlbvlcfyqtdfCewUaPJY3kbT6bb/AGdhfW/nxXC5J+ZQykHLHGD6VtRahr2v+IdYstN1KDSbXS5lt+bYTSzOUDbjuOFXnjHJ65qrYeOL2Gw26hpMl/cx6q2lvLYFRHJIMbWAdgRnPIycEHmsnGnfVHkzoZdKTlUg9b6tt7Su7atrXyX3Fe8+GNnfeGJ9LuLi0tbl7lbmO4sLJYFR1BC5XJ3cE9TnmtXSPDXiIXc82veLZNRiktmt1gitEhQBhjceuW/KtXQ9c/tbSLm8h0+4juLeaWCS0d03+YhwV3A7fxzjmsnRPGw1bUrOwh0O+SW480yhpIv9GEb7G8wBsjnGPXNVy000dMaGApyhKN1e1rc2uul111fXuc9B8M9Yg8BXPg+PxTD9jmmDAmwGVTO4r9/OS2059verQ+HWpxroV9beJVh1rRrf7JFcizBjeEAhVMZbqASM55zXRa14ok03X10ddDvbp3gNwksckQQopG8ncwIxnv17Zqlo3j6x1W4gS3029EN3uFpKWjPmkAkAqGLJnHBYAVPJSTt/mYfVMshNU9bq0VrLSzurejas/NdzHb4Z3SeGNW06HxBnUNauPN1G7ktQRIvPyKgYbeTnOTTYPhzrUN74cvo/E1v9p0SEwIxsOHjJ4GN/B2kjP41oaX48vrjTdIuJ/C96ZtVMi26wzQlWZcnGS4xwDycdKunxzbqpun0i/XTI7kWs19mMxxy7gpG0NuIDHBYDFHLS/q/qRGhlckpK6sl/Ov71/vd2/PV6mp4t0nUNWsYk0vW7jSLqGUSLLGoZXx/C6n7y+1c74b8B3+lX+ta1L4g83WdThMQnitFjihPZvLyQSCB1/rWgnjNW8gHRr1TJqUmmsDJH8ky9M/NyDzgj05xVYeP4gIVl0O/ilM88U8RkiL24hAaR3Ab7oBzxnPGOozT9m3dnVWngKlRVZt3W3xW7bbX19fuOi8N2epWOiw2usap/al4m7zLryRHvyxI+UcDAIH4VyPhT4ZWeg+OrvxJHeebC7SPa2nlYFuz/AHjnJzxkdBxWp4f8cWesXlvBHp15At2jPaSO0bCQAZ5CsTGSOm4CumsJpp7OKa4tXtJWXLQuysyH0JUkH8DVJQnbyNoUsHi1Tkve5Nnrpa3V79HrvucR4k+HNvqPiyXxFaTWXnXEQjnt7+z+0RMQAAygMpU8DvVPxF8NLrU/Clt4ftdW0+wt1nNxcCDTAiyydAQob5cDjvmvSaKHRg76bhPJ8HPnvD4r31a3369ThfFvgnWPEPgiy8Nza/bxGIj7RMtjxKFPyAKG+XHHc5qhffD3xDdatoWpN4qthPo0Kxw/8S7g46kjf3GB+Fek0UOlFjqZThakuaSd9F8Uvs7dem/qedxfDvUH8Z6pr19r0M9vqkUltc2y2e0mBhgKG3cEYXnHan6D4D8RaRBZ6XbeNpk0e0m8yOBLJBKVznYXJORkntXoNFHsoijlGFjLmine7fxS66vrs3rbY8w134Uyahc660esW2zVpRMZLmwE08BBztSTcML26dMVavfh5q1xZ+GmHiSJNQ0DKw3H2EFGTACgpu6gKBnPNei0UvYw7E/2Lg7yfLvvq+/N376nnj/D/VZvHk3ia78QwSpPEbaa3FltLQFdpTdu4OO+KpJ8Kbo6ZF4dm8USyeHIrn7QtoLVRKec7TJnpye1eoUUexh2G8lwbveL1bb1lre1767Oy02PPrrwDq03jxvEw8QQLH5LWy2/2LkQEEbN27rz97Fanww8J33g7R5dKuNWjv7bzC8IW28soT97J3HOeK62imqUU7o1pZZhqVX20E+bV7vra/XyR5xffDW+W714aN4mbT7DXAxurZrUSHcQc4YnIHJ98HGe9QH4VyzeHNJ0691uGe50eZmspDZDyvLbBMciFvm5Gc5FenUUvYw7GLyXBNu8N/N23vtey1106nCWvgOW30zVYoZ9FtLy9iEUc1rpKqsa5BIKszbwcdCab4L+HreHvEi6wNRgRRAYmtrK3aCOYn+N1LsM/QAe1d7RT9lC6djRZVhVKM1HWO2r9e5yPjTwbLrWuab4g0vVn0vVtPVkilMIlRlOcgqSPU/nWfqnw9vdc8PXNh4g8T3N9eSXK3MFwsCxrbuoIAVB1GD0J/Ku+oodOLuVUyzDVJSlKPxbq7s9LXte17ddzhdL8D6rH4ik8S6t4kF/rEdm1rZyLaCOOHIIDFAfm5JOMjrWCvwm1M+G9U0WbxNA8d/dpeFhY42yA5J+/wAg+navWKKTowZlPJsHNWlF9ftS+1o7663PPW8Aa1BrMev6Z4pW01h7UW95KbFXimA4BCFvlOAvc9Kl1X4e3WoaXpTT+JrqTWtMuGng1CSFSMkglSnHy8DHOa72in7KJX9k4Wzjyuz/AL0vJ333ur33uefW3w/1KMa5qEviMT67rEIt5btrQCNIuAVWMN3AAznjApPD3w4ksvAeo+D9S1hLuyusGJ4bbynibduyTk7vmC9fTFehUUeyh2COUYRPm5ejW71Ut766363PLbr4Z+I7g6JJJ4zjkk0UgWe7ThtVRjbkBvmPA6+lP1r4VTahca3J/bNq/wDaxV3kubASzQsO0b7htX2x0wK9Popewh2M3keCaacW7/3pdrd+2h5dqHw18RXllodrJ4ttQuiENakab0K42k/Pzwoq1/wrKabU/ET3muLJYa9lriCO22urg7kYOWPRucY5r0eij2MB/wBi4O93Fv1lJ9Ld+2hxHh3wj4k0+fTobzxlJc6bp67I7aOySMyKBgK7ZOQBWRa/CeGxa5gsrjSpbSaYyL9v0wTzRA9VDbwCPqDXp1FP2MCnlGEkkpRbttdt+XV+R574r+HMmtXu9bvS0tUtEtreGXTstBtGNyOjqw9hkgelauk+Gde0t9EgtvFc76fYReXdQTW6u10ck53k5XqABzwK62ij2Ub3NI5ZhoVHUimpPrd9799vL5bBRRRWh3hRRRQAUUUUAFFFFABRRRQAUUUUAFcr8JP+Sb6H/wBew/ma6quV+En/ACTfQ/8Ar2H8zUP4l/XY45/73D/DL84HVUUUVZ2GTrX/ACGND/6+5P8A0nlqa41C20+3knumZUM5QYGck1DrX/IY0P8A6+5P/SeWryQxTRyJNEki+aTtdQRmkupjS+Kfr+iMuDxb4dmm8mPU4i2ccggZ44z+NaenX1rqFv8AaLOYTRbiu4DjIODTjZ2ZJJtYCT1Pljmg2dqVC/Z4wB0AXApmxPRVf7Daf8+8f5VBfaXb3FpJDH/o7uMCVB8y+4oAv0Vzi+G7rY6HWpSDgIRbpkfX1NOfw3MxXGrzDb1AhT5h78ZpAdDRXPt4bdowv9qTK4BG8RJz74IxTT4ZYyF/7Vn6YA8pMD9KYG9czR21tLcSkiONC7YGeAMms7T9f029nS3jkkSdwCsckZBwRke3SqkPhyaHlNXn3Z+95MYOPTgdK1LGyaGBo7mc3bMfvugBx6cUAWzScVU/srTv+fKH/vmkOk6b/wA+UP8A3zQBcOPUVh+KdBOtNbMt79nMG7HU8nHPBHTH61of2Tpv/PlB/wB80o0nTB/y4wf98UAckvgm+W3jhXXo18uRnDiA7jn1O/8AWlj8ETwyQtBrEcflxGM/I7bif4uX4PuK63+ytN/58YP++BR/Zenf8+UH/fApWFY5eXwhcy24jfVLQOsbxq6WxUgMBzw/Xj9TTrDwhfWt9DfLq8TTRKFH7hgpGCMY3+9dP/Zenf8APlB/3wKsxRxxRiONAiDoAMAU7DOStPC2sQaja3r67DO9tH5aK9qcFck8/P1561UfwLqDzLMddTcshcD7Mdp5J5G/k89a7qiiwHBazoN/ZWdtNf8AiSYrATFCYoCMb85yA/zccZNZWoR2GrXsjN4naEyKqfLZOu0qoHXPTnkdK9RZVYYZQR7ik8tP7i/lQI4210o6xpdvt1iCRLdZIUm+ylCcjBP3vfINQnwTJs2L4ilRMMFVc4AYYb+LnPv07V2zwwvjfDG2OmVBpv2W1/59of8AvgUDOJk8DySSs7eJJcMGUgjJ2kYxndnAq1eeFJ7hWjGvCKBlH7pI+AQu3Od2enaus+y2v/PtD/3wKy9W0BbyYzW99NZNsCgRKpX64IpCsYA8GS7cHxGxyoViYweOOnPyngcjmtvwtoy6GJ1OpvdLIqKBI3CbQRxknrnNNHhnD7v7XvTxjBEf4n7v+c06Pw3skDf2pduA2drqhyPTp0oA2/Nj/wCeif8AfQoM0QBPmLwM9awpvDEcskjNql+Ff+FSgA69ML7/AKUq+G2WQOutagpGMY2D/wBlpjNqC4imhSUNtDjcA3Bx9Kd5sf8Az0T/AL6rIGgsZ1mk1S8lIbJD7SD7dOlan2W1/wCfeH/vgUAP82L/AJ6J/wB9Cjzov+eqf99CmfZLX/n2h/79ij7Haf8APrB/37FAD/Oh/wCeqf8AfQo86H/nrH/30Kj+x2f/AD6wf9+xR9is/wDn0g/79igB/nw/89o/++hTkkjc4SRWPsc1F9is/wDn0t/+/Yp8VvbwsWigijJ7qgFAElFFFADJ/wDVH8P50+ors7YGI9R/MVLQBzng4Y1PxB/1/n/0EVe8L/8AIPn/AOv+7/8ASiSqPg7/AJCfiD/r/P8A6CKveF/+QfP/ANf93/6USVjR2Xz/ADNMd/va9P0iatcr4A/4/vFf/Ydk/wDRMNdVXK+AP+P7xX/2HZP/AETDVy+JHn1/49L1f5M0tW8MaHql6b27s2F0U2NNBPJC7r6MY2BYexzTJ/Cfh+aysrL+zxFbWMnmW8cErxKj/wB75CMn3Oe/rTdPs/Esfi6+vLzVrabRJIwLW0WHDxtxklsfXuevat2hJPoOFCjU5pSpJNtp3S11366Pcoafpmm6S15Pax/Z/tUpuLgtKxUuerYY4X8MVmeD9GhsrvVNXe6sry+1KcNNNaxhECqoCoBkn3JJ5Jra1I266fcG6hM0AjPmRiIyblxyNoBLfTFeVeE9W1vRvAdlovh7w3d/2sY7h5vPsJYUjcZKtllCsxGABnsBUyai1ocuKrUcPWgpR0SbVt76LRLdu7/E9IufDuk3Gux65NbytfxrtST7RIAF9Ngbbj1GOe9Q6f4U0GwvUu7SxMTxsWjXz5DHGT1KRlti9T0A61xdvq/i3+zNTMN1qkwForRyz6Y5ljnLqMKvkpuGCcja2OuTjB6P4d3utXel6g2pfbpZY7grbveRCLzF2Dp+7Q43Z5KA898UKUW9iKOJwtaqkqWru72W/f1039C0vgnw2sltIllOptZDJbhb2YCJicnaN+B9OnappPCXh2TUjqDaapmMwnK+Y/lGQfxmPOwt74zXH6XqPjCUJL9s1d9WWGdrjTrjSwlqJQp2Ks20fLnGPmbPtzTrPVPEbK+2+8QTQ/YJHvZJ9KEb2s4xsEIEfz5O4EYcYGc1KlD+UxjisJZfuPwj/n069V1sjqrrwX4bub9r6bT3+0NcC53LcyqBL/fADAA+pA571oJoekpq9zqy2MX226iEM8pGS6DsR09O3OBnpXn+nav42hsInRtS1C8vNGaVUudP8tYbtSMpwi443YDH5iBg81KuoeKBZXc+l6lr1+oihDreaOIpISX/AHrx/KvmMF6Lgj3bpQpx7DhjcKvejR132j29dXbte19dzsdM8K6DptwtxZ2bxugZYwbiRkiB6hFLFU/4CBWlaw22m2CQIxjt4VwGllZyB7sxJP1JrzfUtW8URaNqkmn3uvTQxPB/Z9zLpWLiWQ58yNo/KGYwMHdtXnjJqTXZNabzbG71DXrjTZrESWjppCTNdSNndHMvlfIB8oCkL1OWyKaqRWyKjmFCkn7Olb/wFLW67+W/p3R6XG6SIHjZXVhkMpyCKWvG5dS8W2Pg/Q7TQ7fV7OS30wbl+wsRJMpIMZUwsQeAckqpB4Namoat4ovL2+k0++122VdHW6hh/srCG6AJaIF4s46cZySeDxij2y7DjnVNr4HfTt1V9Ltbf5HqFFeb6pq3iS6upj9s1zSxJBA2nLaaR5ySlkHmeaGUlWDbhtYpgAHmmXGreNU1+4RzeRyJeBLa2WyZ7aW3yPmZ1iPJGST5i4PG3jBftV2NZZtTT+B726efn5ad9LHpdMaWNZViaRBIwJVSwyQOuBXn+hap4ml8em3uZNVm09rm4BQ2PlQxxrkJktGO/QrI2eDgZqn8U7vxJFr8Mmk2l432GNJ7cpaecsjkkMFKxMVIXgguuQeKHVXLewTzWEaEqyi9Ha39f1fQ9PormPGWoauugWV1pCXcSTTRm7khtt9xDCRlmWNhksOOCCRzxXPNqHiOO2hxqevS6ZJeyebff2QFu4owi7FEWzJBbdl9mfYDmm6iTNa2YQpT5eVvbt19Xt3eyPSKZ50Pn+R5sfm43bNw3Y9cV5ydU8XfYrD7dJq1tpz3M6ve2+nh7toxjyS8W1tm75s4TsOFzVEw6tdeI9HmF1rEeof2bdLNqQ0gRPIS+6JGyhRflXvz9C1J1fIwlmy05YPpvZb2218/TR6nq9FeW3WveMJ4dLllGqWNu+nRs8lvp7GR7vGJFdfKcqAeg2qD/eq/bXviS78UaXZ3epaxZJPYq92sGmjyUuBtwodoyFDLuJyTg8ZFHtV2Kjm1OTsovp26+rPQ6KKK1PVCiiigAooooAKKKKACiiigAooooAKKKKACiiigAooooAKKKKACiiigAooooAKKKKACiiigAooooAKKKKACuV+En/JN9D/69h/M11Vcr8JP+Sb6H/17D+ZqH8S/rscc/wDe4f4ZfnA6qiiirOwwtYVV1bRMcf6VJz/27y1o2zuqY6l5W5PaqesRxrrGh7VA/wBLk/8AREtWsDeuVJ/ftwPoamK1ZjS+Kfr+iLf731T8jR++9U/I1Gdv/PBz+Fc/c6RrbSSNa61NAHkLYMCvhSSQBk8YBA49Ko2Ok/ff3o/yNH73+8n5Gua/svxB9hMP9tSGbzg3m/Y48+Xj7mM/jmku9J11yptdYnhO1Q+62jcHA5IyeMnmgDpf3v8Aej/I0fvf70f5Gudj03XhdRTPqjtGsgLxC1jAZQORnORnrmkttL1yO9kmk1SWWFlYCI28eFYjg5z29KAOjPm/3o/yNNPn/wDPSH8j/jXJxaF4jSYOdeuWAIO028eO+e/PX9K2dJttQtvNN8z3jOQV+RECD0HNAGl/pP8Az0h/75P+NIftX/PWD/vg/wCNNyf+fF/zX/GoLEk24zZufmbqV9T70AWf9K/562//AHwf8aD9p/56wf8AfB/xpAo/58z/AOO/40uxT/y64/KgCnrF5fWOnyXUUK3bJj91EhLHJx69utZB8UXw+X+wtTdgBnZakqc+hLDNamtafNfWyR2zvaMr7iy9xgjHBHrn8KzYdD1xJ1kbX5nUOMqbdMFc9OvX3pAVW8Y3pBaHw7q8qqxRiLMjByB/e5/+tVvTPEl/eXQtm0PUrZu7zW22McH+Ldz0qdtH1Np7l31W4KShhGixovlAkEYOeSMEfjUX9j65lwNcn2sRjNvHlR6DnrQBHYeKLy5u4bWTQdVt2kcRtI9p+7Q4zktu6ds01PFd6Znjbw9q4AkKK32bhsd/vcCrEui6s9g1t/bNwJDKXE3lJuC9l60kuh6jItsW1e6EsSlXZY0Akyc5I6dOKAIJfFl2hj/4pvWW3tt+W3HAweT83tUtt4qmmtLq4Og6xEYIVlEb2wDy5/hUbuWHcVuwwqkSK9vvcKAzFVBY+tP8uP8A59F/JaYGFH4lnksZblNE1TfGyjyWgCu2QTkZbBxjn6ioD4su9xVfDesFv+uKgfnuro/Lj/581/75WobOKPy3zaqf3jdVX1oA58eLr5ll2eGNZ3R8YaFV3cZ4+bmpL7xTfW19Hbr4e1OeNlQmWKIFVLY469s8/StiW802GbyZFgSTO0qdowcA8/mPzqy0cSgt9jXgZ+6tAGHJ4ivkvbu1/sO+YwRSSJIEHly7TwobPU9qrnxZf+ckX/CM6udyB93lLtHXgnd146V0X7jyfONogTbuyQvAxmoLe8064mMMKQSSAZ2jbnGM/wAiKAMGLxdqbyEnwvqqQ8ruaNd27JH3c9MDOaWLxdqDoGPhfV1B6AxrnPPX5vb9a6Sbyooy7Wa4GOgWm3T2trbvcXFvFFEgyzMBgUAJpl3Nd2aXEsZtWbOYpQNy898GrO5v+e0f5f8A16q2lzY3TMtukEpX7wXbkc46emQazdT0W4m1JLq31Ca1DMMRrGrLwuMc8Y79OtAG5ub/AJ7R/l/9ejc//PWP8v8A69crfaTPbQkXvie7iErBYyUiXBHJA45zipNM0eWa3uHh8QXlzHLF5anCZiYnORx156H1oA6bL/8APVPyoPmdpox+H/165t9A1KWR1HiHUVwV34SPkeg44qc6Lqf2SCEa5e743LNL5ce6QHop4xgUAbn73/nun/fP/wBekxN/z8J/3x/9esBfD2orEIxr2pEjv8n+FDeH9RMxca9qIXduCgR/4UAb+Jf+flP++P8A69AE3/P0n/fA/wAax9N0a/tL8XEur311ECx8iUR7Tn3AzxWzj/p3H6UAIRL/AM/K/wDfA/xoxJ/z8r/3yKdj/p3H6VnQ61pM14LSOWFpiSoUeo60AWbt3UBGlV1bngYxgirtUb1Rlf3YTjqMeoq9QBzng4n+0/EHtfn/ANBFXvC//IPn/wCv+7/9KJKoeDf+Qn4g/wCv8/8AoIq/4X/5B8//AF/3f/pRJWNHZfP8zTHf72vT9ImrXK+AP+P7xX/2HZP/AETDXVVyvgD/AI/vFf8A2HZP/RMNXL4kefX/AI9L1f5M6gSRtI0YkUuoyyg8gfSnViWHhbR7HxVe+JbeKUajeRiOZjKSpAx0XoPuituqV+p0U3UafOravZ306dER3Mvk28k3lyS7FLbIxlmwOgHc1y+nePNOvorWeLStaS1uphDHcPagR7i23k7uBnPNdRc+d9nk+zrG020+WJCQpbHGSMkCvO/Cfg3xDoMdusNl4bE/mH7Td+ZK0ksTOWZNpTHI4zntUTck1Y4sZVxEKsFSXu630v2t+vb1PQorq2lYLFcQyMRkBXBJHrWfqXiCwsNUsdOl815LyUwo0YDLG+M4c5+XIBx9DXG6D4D1HTF0+eK30S1vbfUZ5pZbYsC0EqOCgbYDlSwwOnyjpUNp4C1uzl0doLbw20mmXHmNdYkSe8BBBMh2nBOcnlsn0qeedtjnljMY4K1Kz089NPL1+7zR6Ql5aP8AcuoG+UtxIDwOp+lQ3epW1varcqTcI0ixr5JDEknHr271wFn8PbwaTfwS2ug21zLffa4jCjMkibtxt5PlUiPgcD647F974F1aawvjbwaDazXV1bTR2kW9ba38k5Lqdud7dCQo49e75522KeMxnLf2PTv6+Xp9/kd9aahY3dzc21tdRSzWrhJ0VsmNsA4P4EVHBqttLrM2lbZFnijEmWA2uD6EHqO4ODyKy/Degy6X4j1vUGt9PWLUpUnV4gRKG2KGVvlGV3AtnPJY8VzMPgbXIfG0HiBLjTXMd9JM77jG0kT5G3aqYBAP947iMmm5S00NamJxMYwap3fM0/S9r/dqeiT3EEG3zpo4t3TewGfzqG3voZri6iVXUW23dI2NjZGeDnt36Vx/xH8H6h4k1GK5s10zEdq0CvdEkqWbJO0oyMOB2B9xWdrfhLVYoNeuWWwNtcNazrDbRSObgwYBSSNRyr85AJI96TnJPYitjMTCckqV4rr30b7d7Hof26y27vtlvjGc+aOmcZ/OpI54ZN/lzRvs4bawO36+leS6T4Zutc/4SiaDw/pNiL2zitbUvaSQQg5JcqHQPxwc7FBIHpmta4+H+oSWVzZ2b6ZpkN3ptvBOLbcAZ4nZiSNo3K4OCTz9aSqSfQzp5hiakeaNK61677pbrrZfJnoQu7UxecLmEx7tu/zBjPpn1pRc25iaYTxGNThn3jAPua82uPh/qs2i6rarb6FDJfRJEsKs3kxlSf3vEYG8ZwMLn/arp77TbXTvh7eWU2k2iZtHEttZW5kR5CMAhQuWOcc4z3qlOXVG9LF15Xc6fKkr/n5fP5nRxXFvK5SKeJ2UZKq4JApi3loyO63UBVPvsJBhfr6V5t4J8KX1xp2jXqWul6SbS0ZDLFayJczuYym2ZXUcAnJBLBiOMCotK+HmvWDXx2aHcLe6e1pNFLIxRn3AiTAiA/DHHY1PtJaaGEcwxUoxkqOj8/JW6d9PxR6jHPBIGMc0bhPvbWB2/WqtlrGl3tqt1a6hbSwuGKuJBggHBP6VneCNBXRPDUGm3Fjp0U4jEdwbVcrPgY3MSAWJHXPrXIQfD3UIbfQ7U6Z4ami0y4keRn3A3CNkAMPL9DnByMqKpylZaG9TE4mMYSjTvdarXR3Xl2b6dD0lbq2aURLcRGQjcEDjOMZzikjurWRlWO5hdmztCuCTjrivOr7wFrX/AAl0et2MmlAQXqzw5zF+5C7fKKrHxgcbsnPcU/T/AAJqlpMt7DZ6Bb3sesm/jeIuP3LAgxZ2AgDPQcH2pc8uxmsbiuZp0evfp329TutR1fTrCyury5u4ljtUZ5sMCVC9ePWodE17T9W0tNQhd4I26pcDy3XnAyD69vWvPYfhvrEdrqMKx6Cv2qzlgVSGfLu4bfvKb124yAS3IHSrureBNWuLK4t7K28PwC+0qGzuUKtsjkjZiJEAT5vvDk4Ix3pc8+xksbjm+b2OltvPXr9333PRGubdZVia4iWRsbVLgE56YFKLiDzWh86PzFGWTcMgepFeeXHgfWrnxJbas40aGRZLV5JQWlYeUqg7VdODkcFSnQZB5yaL8P8AULHVraSaawnigu2uDeci5nUkkq+FycgkHLkEfw+j55X2NljcU5W9jpe179Pu/wCB0PQVu7Vtu25hO4Flw45A6kUsNzbzNthuIpDjdhXB49eK880/wTrmn32mtDB4flttOnujFv3q8kU2/wCQ4QhQN/3RkGt34c+GZPDtjOl3YaRDdPNIwmsgSWR3LBCSoOFyAB0wBTjKTeqLoYrEVJqM6XKuv3Ly73Xy8zp/Ph8/yPOj83Gdm4bseuKgstSsL37R9ku4ZhbSGOYo2QjDqDXBjwBqSa3LcC4sZ0kv/tgvZMi6Qbt2wELnjoMOBj+Hsej8JeHf7Gm1uOS20/7Nf3jzxmJMMyP1SQYxgZIHJ6npQpSb2HRxOJnNKVPlWvX7jdF7Zts23cB3nC4kHzH0HrVeDVrWbU7uxQPm0RWmlOBGCeduc8kDk8YHrXJ2Xw+t4dcd2+xrpNuZZtNhjhAkt5pcbmzjGFIyvpn2FUfD3gHU9LntzIukTi1jlXzPmV73cpGJgE6HOTuaT6UuafYyeKxnNFOlpfXX/gerXkujZ3l3qlpb25mWQXGCo2QsrMdxwDjP4/QGsyfxdpces3ekxx3dxcWgXzTFFuQMcfJuzjdg5x9fSuWg8A38PgJtFjsPDyakblJPtK7sMqyeYCW2btw5UDoB37U3U/A+tXieIdtl4cSXVZ4po5Nz5iKYzz5fUkZz6k0nOfYyq4vHWTjTs7XfXpLTbe9l8z0aW5t4pBHLcRI5GQrOASPpQLm3aVoRcRGRRlkDjI+orhb3wVfXWrXtxdWeg6gl9cR3DTXfmGe2KhcpGVAJUbePmXryDVW08C63b+NIdeM2mTBLuV5SSUM0Misu0oseAQCO5DEc0+eXY2ljMUpJex0vbfpffbtr+G53tlqum3lj9utb6CS23FPNDjbkHBGfrU7XFupAaeIErvGXHK+v09683/4V3qEemadbxf2Sw0+5ncW7KRDcrIfldwUIEijj7rDHerkHgnUrODSprZdJmurR7lZIZ9/lGGZcGNTgnaP7uApyeBQpz6oUMZi/tUe3X0v92v3eZ3RvLNQGN1AAV3AmQcj1+lTghgCCCD0IrzGx8A6sg8PRX1h4bu4tKMqylt5M0bk4GCnQZJCk4z+demoqoioihVUYAAwAPSqhJvdHVhK9asm6kOXb8tfuenyFoooqzsCiiigAooooAKKKKACiiigAooooAKKKKACiiigArlfhJ/yTfQ/+vYfzNdVXK/CT/km+h/8AXsP5mofxL+uxxz/3uH+GX5wOqoooqzsOI1Xxv4Tk1TR5I9fsWWK5dpCJOFHkyDJ/EgfjUGs/Ejwtp2my3kGqWt9LHNlYIpPmcE4/rmvlgye9Zl9dzQzMsbYHpivGWYVG9kfcrhLC05VHKpLSVun8sWfUSfGzQ/Kup5IdqQwqyIHzJK5x8oHtnk+xqc/GTQXtZri38lwgBWOSXZI/TPGOMZ/HBr5Jm1eeBA0k2ATtHGai/t59hbzTxjqD3q/rtX+VGT4ewEXZ1Zfcj61n+NOiRiUiDf5TFdqyAlzzgr6rx14xkVOnxh0KbT4LqExh5LkwPDM+x4x/fPX5a+Q116RnKLIQQCTx2FP/AOEgbO0zYOAfun6U/rtb+VErIcv/AOfsvwPqyH44aGY4mntZomkm8sqBu2JjO847ZwKRPjfo7hG+xSoN22QOeV+UHjHUc4zXyt/b0qzeUZDu3belKNflPSRsZIzs44//AF0fXa3ZC/sHAf8AP2X4H1evxn0cWyySwqkrIrCIPk854J6AjAz9aii+NujyID9lKvt3NuYgcZyoOOTxx2OetfLp1S6z9/P4UHVLvOAw/Kp+vVeyLfDuC/5+S+5H0+3xy0ZSc6bd/LndwDx82CPXoOOozVjQ/jBoU22K4K2aNJIAzktjGSCQBxnoK+Wl1S7/AL/6Uf2reZHzij69V7IX+r2C/nl9yPqpfjBoj3VlEkqeXPB5s0jAjyG/uEdzW4vxE8Ksob/hJLIZGceW3FfHg1a7x98Ui6peHnfQ8dV7IceHsF1nL8D7Dl+InhhYmdfElkxA4HltTG+Ifh0RGQeJtPOBnHkvXyCNUuyBlsilGoXO3rS+vVuyH/q/gf5pfh/kfVHiH4vaBpdzBFBcHUI5ELNLBGcRncAAQeec9fao4/jN4XeVEE95hn2lvsvCjI+Y8+/TrXy9/al0kbOznABNUrDxT9qkCJLIu6PzAWx938KpY2s1sjOeRYCMknUlr6H2TL8RPDClAniOzO5sEmJuOKT/AIWL4ZWVFPiSyYNnOIW44r40HipZLOW48yUrEQCu35jnoQPQ0o8TDcTHK8hyoXYoJYt0A/Kj65X/AJUH9jZZ/wA/Jfh/kfWOpfGDQrPUpLdJTc28ZUGWNDufKkllXHIGMHkc1c0n4s+F7+6mi/tBreONQVkmgKhzk8AfhXyKviWYzCFmmSUyKhRgMgsOD9OKZN4qkiYqWmLea0XAHUDJ6/Wj65X/AJUS8ly5aupK3yPs4fEbwp312H/v2ajX4ieE4o3265ETkt/qz1PPpXx4/iG5isVumMu1iqhRjJLHA9qgm8VSwg+Z9oEiyCMxkLkEjI9sYoWMrvoinkuWx3nL8P8AI+qNL+KPh/Uob6bWrGCBoEPksy7/ALTjnAUjK9B1qSP4zaIy3Cz212u3iIxpuEgx+GK+W18Q3H2B7wtMFUElQAWOPTFQp4qd7Ka6MsiiIhSp25JPQDHehYyv2QpZJly/5eS/D/I+r4/jD4bSNYzFfkLtQ/uB9M9eRTU+J/g231S4YQyJJEkhS5S3yJBwcA9ct6e1fKJ8V7YbaZp5Qk5K52j5COu70xSDxTM20QtPI7bjtAXgKcFiTxin9cr9kT/Y2Xf8/JfgfV03xi8NzQYaLUQrEf8ALAZ7H1plz8ZNAbzIjZXsq/LjdCNr569+1fMFprV1c26zRzMFPY4yPyqY6le9fOOPwqfr1bsjVZBgWrqcvwPpy0+K3hGC4j+z2lzCHZYmlW1C7V65POcDJqSP4veHZtVFq/2uOJZCFuDD8hwDye+PSvl9tQvsf69vypJdTvY4ncyswUE4AGTS+vVuyH/q/gv5pfh/kfTVz8YfDUweK4sb2aL5QAYFbdnr37UQfF/w5byukNhcxxMQ5ZIQNzHGcj1/wr5Zk8Q3aHBjud2BwEBNEfiS5aTy9t0D1z5fFV9cr9kZPJcv/nl+H+R9WN8XfDwh+0It4XeQK0WwBlG3hvT2pj/GLw+pkxBqTbCQCEHze45r5X/4SGfdhnnBPQGPrxmnR69PJIsavOHPrHwBz/hS+uV+yK/sTL39uX4f5H1IPjFoYRvMt9Q3B8KFUHK5+8fT6Uq/GLQT/wAsdRz3IQY/nXy1Hr88hYK8+QCeYyMgU469OUDK0xG/byuMH8aPrtfsg/sTL/55fh/kfUE3xi0VRtitdRZ8ZG4AL+eau6T8V/Dt5OY7iW7slCk7pUzkg4xxmvlBdfuHlCZuAcHrGe1Oj8QTMT81xkAnHlnkUfXK/ZAsky/+eX4f5H2CPiN4Rz/yG2P/AGxb/CmP8QPBDFS+oRMQcjNqTg+vSvkM+IJ9m5DO3z7T8hHNOGvzYJDXDc4/1Zo+uV+yK/sXLf5pfev8j67uviN4QZNx1Ukj/pi3qParB+Jfg/8A6Cbf9+W/wr5K0zUri7aJt7hGPRgQetdICccn6VnLMa0eiOmjwzgqq5oyl+H+R9KfDq+t9Sl1u+tJPMglvtyNjGRtFbHhf/kHz/8AX/d/+lElcX+z/n/hGbzP/PyP/QRXaeF/+QfP/wBf93/6USV6WFk5U4t+Z8bm9NUsxcFsk1/6Satcr4A/4/vFf/Ydk/8ARMNdVXDeEdb0XTdV8VQajq+n2cp1uRwk9ykbFfJh5wT04P5VtJ2aPHxU4wrUnJ2V3+TNzT/E9re+Lr7w2ljfxz2cYkeeSHELg44Vvx/nW7WN/wAJX4X/AOhk0b/wOj/+Ko/4Svwv/wBDJo3/AIHR/wDxVCkurLp4inFPnqJ6vstO2/Q1rhZGgkWGQRyFSEcru2nHBx3+lcD4Z8aamND0aTU9PutVvdWaYQtZxxxqChPyEM4xwpOenNdLP4m8KTQSQv4l0jbIpVtuoRqcEY4IbIPuK5+xs/hpZPYNba5YJ/Z8hktR/bbERsTk8GTBz6H39amTu9GcmKqylUjKjVSXX3vNdLNbX+8L3xhqV/f+Hl0W1e1tL5Zp7mW4jR9iwsFdCA4IxzkjPbGea0bXxtBO1m39janFb6iD/Z08gjC3TbSyqPnypYDI3gZqhaW/w2tb23vINc09Jbd5GiH9tkou85cbTJjBPUYwaW1g+GttOJoNY0tGVXWIf2vlYN33vKXzMRnk8qAalOXdHNCeJT5nVjrb7XkttP8AF+GpMvj5DoDa7/wjerixWRY9+Ycli5Q4XzMnDce+eM1IvjqJbp4LrQdVtfJu4rS5eTyisDy7dhOHO4HcPu5x3qkLT4ajQzov9uWH2AzCbyv7cb749/MzjJzjOM89amu0+HN2btp9c05jeGJp8ayRuaIAI3EnDDaPmHJxyaLy7oftcXZfvo3suq31v9na9vlfrYtP480xPFqeHGtrjznnNusyvEyFwCcEBtw6Y5HHfFVdO8Y318LB59KutPSfWJLDd+6kVthcbT8+V5U5IB5XuDmmS2/w2kvVvG1vThKtx9qXbrRVVm7uFEmAx7nHPOc0ssPw4kmWU67YKVvDeqE1oqqzE5LhRJgck8Djk+tF5d0HtMU271Y2v36ab6dNfvL0XjazkkhmGm6gNNnuvskOoEJ5TyltoGN28AsNoYrjNN0zxtDeahBaS6LqVost7JY+dL5RRZ0BJX5XJP3TyBj3qrGnw3j1AXyatpAkExnWP+1B5Kynq4i37A3JOQM55pkFv8N4Yljj1ywwt39tUtrZYibn58mTPOTnse9O8u6KVbE3X72H3ry8vXzXdmp4v8YWvhu7gtriwu7hpomlDxmNEAXtudlBb2HNQ3PjaC2ivHm0jUF+x3MEEwzGSomAKv8Af5XkA9+elQ67J8PtbuBPqOvabI/leSdmseWGTOdpCOARn1qrqVn8MtQleS51bSvnWNWWPV/LQ+WMIdqyAZUAAHGRQ3K7s0VWrYnnk6dWFumq7PfR9bfibeneJZL3xFd6Kmh6gj2cgW4nZovLRWXcjcPkhsdACR3Aqte65d6Z4s1KC8njl06HS1vUQKqMh3lSN7MAemecdag0ifwDpWpXGpWfiKwFzcACZ5NZMgfHTIaQjI7HtUeof8K71DULm/vNb0uaa5g+zy7tX+Ro/wC7t37RzyMDg89aLu25Tq1XTX7yPNdv4tLa22WvS91uaXgrxdY+KVvPskE8EloyrIkpRvvDIIKMR2NZkvjqa1XWbi78P332XTb9bTfC8bM2QPmwXB6kcD+8PfEuizeANHvpr6x8QaeLidFSV5dZ80uB0zvkOSPXriq+pRfDjUGuzc63p2LyVJrhY9ZMau6jAbCyAZ/ngHsKLyturkSq4h0Yr2sedXvqrPe3T0uSa38Q7PRJYYtU0i+tpHUNJGZYGaJS2ASBIT78VNqvjiHTtQ1C1l0PU3j09Y5bidPKMaxP0fl8nvxjPHSqupwfDfUi32zW9Ok3wJBJjWSvmov3d+JBvIycFsn3pDb/AA3Zr1pNc0+Q31uLa58zWi2+MYwOZOMY6jnr6mleXdESq4u7tWhbpqr7PfTvb8S/c+NbaLxK+hJpV9JOsoiDbokDsV3fKrOGK4/iAxWT4L8Y6zeLbnV9NmkbUzcPYLEkaBRFnMZPmHJ4GCQOc/WpTa/DU3S3T65YSSq/mAvrbMA+Mb8GTG7H8XXvSR2nw0jsbezTWtPWK2laWHGttujLDDAN5mcHuM4PpReV73Jc8U6nM60bK+nN5rf3e1/nZk958RdPt9O069/srUGW+heZQTEgQK20qWZwpbI6Ak1YPjCG1utWN5BeAWz20cFsIkLu0y/IqEMdxY+u3FZg0z4Xi1S1XWbBYEQxrGuuMF2E7iuBJ93J6dKsGH4aNJeM2raQwvERJkbVQUwmNm1d+FK4GCuCO1F590NVcXu6sPv/ALrXbvZlq98dQ2NteteaHqcN1Y+U1xanyi6xyHasgIfawzxgEnPatfw7rqavPfWzWN1Y3NlIqTQ3Gwn5l3KQVYjBHvXNy2vw1lsJ7KTWtOeO4dXndtaJllK/dDSeZuIHYE4HpWjp2oeBtP1C41C18QaWtxcoiTO2qh94QYUkFyM479TVJu+rN6NesqidSrFx9V5+S1+Ht18jqqKxv+Er8L/9DJo3/gdH/wDFUf8ACV+F/wDoZNG/8Do//iqvmXc9H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5X4Sf8k30P/r2H8zWj/wlfhf/AKGTRv8AwOj/APiqzvhH/wAk20P/AK9h/M0rpyVv62Of2sKmLhyNP3ZbesDqqKKKs7z4dNvNgkRt/wB8msy+066knYpE2Poa+zta0jSrzxdpNveabZ3EP2G7fy5IVZdwe3AOCMZwT+ZrJ8ReFPDGZlbQbZE3ptNrbRqwP1x0rzllaik3P8P+CfX1uKpycrQspO/fol5dj4//ALIvMf6lj+Bo/si9Ix5J+m3/AOtX1I/h7wi2m/ZTpeoFxIrbzpiBxgYK52++T9K1LCx8IadYxwS+GWvGAyrSaSm8r7nHNP6hH+f8P+Cc3+scv5F/XzPkj+xr0D/U/wDjp/wo/se+z/qT/wB8n/Cvsyy0/wAHXc6wx+ErZCc/M+mKqg4zySKvT+DfC9zDhdB02IMpGUtIwRkfSj+z4/z/AIf8EX+sUv5F/XzPiYaPfY/1Bz9D/hS/2NfH/lgevof8K+vT8K/DZ6x9c5xFGOvXt+XpUGoeBPDGlLFM+mPd5KqFjt0OPmzk8fhR/Z6/n/D/AIIv9Yp/yL+vmfJX9j6hk/uT+Of8KP7Gv+P3Lfkf8K+tdO8O+FtPkvNvht7t7djFsltkcyZbO5QRjjP5CqWv+FfDtw0OsQaJeRNcRGOOC2s0CwMAfmZCOSc9+BxR9QX8/wCH/BD/AFhl/Kv6+Z8rnRdQ/wCeJ/I/4Uf2LqH/ADxbP0P+FfSdr4S0q4a2VrXUllJKF2sYgeqgZXbjPBP0JrqLv4YaVcWNnbfaFje3zvmSziDTHOQW47dPSj6gv5/w/wCCL/WGX8q/r5nyQui3/wDzxP5H/CgaNf8AaE/kf8K+ro/hRpsaoF1B8gqWJs4Tuxn1HGc1I/ws0orJsuykjoELC1iIGB1AI4PvR/Z6/n/D/gh/rBP+Rf18z5QGi34/5ZHH405dH1DH+pP619Tj4S6UI2UajMGJJDfZosgnr2rUPw60U6gl3shCraG2MQtItrNj/WHj73ej+z1/P+H/AAR/6wz/AJF/XzPkY6NfMpRoSQQQaqL4S2rs+xtgIUALscL6CvqnWvhrpOn2k1+sl5cBCuyGK3jYjjaT93kc7j9KxJvD+mwy7W0PW7qNMZWGxiyeASc7Qcenfg0LAJfbf3f8EiWfOXxU1/XzPnI+FiW3CxCkgA7QRkA5HT3pW8K5aZvsQBlYO+ARlh0Psa+hm8N2arFdDw74haNmZFgFvECwBUkn5cj/APXU82n6Tcanq0//AAhmvIlxCsSQpYRhIyGHzRnHXGST+FH1Ffzv7v8Agi/t3/p2vu/4J83w+ERGrqtq4DMGOWbOR0OetSDwn8qr9lYbGLAhmByepz1r6I1DwnYHTG0+bQdZbF5JMl0kEYYrgDacLkL82QMdRTG8HaTc2l9cSaH4lgkQo4VoY1LkkoCm1TgAHJXHYEin9R/vv7v+CL+3F/z7X3f8E8Ak8NSyWotpIWaIEHBLZyDkc9aYfCYMWw25+/5mdzZ3YxnPWvoWx8IaXJ9tuTo+tWy2YXy0ktUZpNzDJA2/PgMfoBV6x8G6JFYeIbO10PVLkeSPImuLZVaXpkxMRkEY6EDNCwC/nf3f8Ebz2+9Nf18z5w/4Ryb7MbfyWaM5yG3H9TUA8JAEMbQN8wY7gzZIGBnPWvozTfDunaTrMt5N4P1m62kR+U1vHLE4JO51GOAufxwMVQHhXT1WJV8M+JgEleRf3UQwSMjPyncpAxg8Aml9QX87+7/gg89vvTX9fM8GTwtsl3LaKpyW4U4yRg8dORTf+ERCwpEtptVMldoYYz1r6DPgvTtPgBXw7r8k6KknlHy5cLheAxXGcj3PJp2t+GbO91G4vIfDPiC3MpUrDbxRKAAc4UFcAcc5weaf1Ffzv7v+CL+3f+na+7/gngMHh24t4Vigt9kY7BTgVIdEvc/6tz/wE19Q+GPh3osn2DV5Ib6HYzs1leRRnd/Dhxj2zjtmnn4R6F5rOt/fKC6sFATC7TnA+Xoehpf2en9v8P8AglriCSVlBfj/AJny5/Yt7/zzf/vk07+xr4AYjb/vg19UXvwt0W71K6vHuJIVllDxQwRIqRALjAGOeefxp1r8L9Di+1+bPPcfabYwEPHHiMkk70wvytzjNH9nR/n/AA/4JX+sU/5F+P8AmfKy6Lfj/lm5/wCAmkOi3zc+W/8A3ya+o/8AhUvh8xRoby+yjAlgUG4DPyn5enP1qex+Fvh60tLy2SS4dLiNEUyBGaHb3QkZBPej+zo/z/h/wRf6wz/kX4/5nyqdFvifuN/3yaBod/n7jf8AfJr6gi+EPh6NGVby/JKgAkoSuFI4+X3z9ar3fhXwV4OvbO81W6nlVldVinhWRJTgAlgF6jIo/s6P8/4f8EP9YZ/yL8f8z5q/sO+I+43/AHyaP7Evv+ebf98mvp1vEfwuWMSGz0/aU35/s/tx/s+4pR4i+F2y4f7Hp+LcjzP+Jf0yAf7vuKP7Pj/P+H/BF/rDP+Rfj/mfMX9h3+R+7b/vk0o0G+wPkb/vk19SXOrfDe3iSSXT9PCuqsv+gA5DHA/hrpovDvhuSNZE0PTSrAEH7KnQ/hR/Z0f5/wAP+CP/AFhqfyL8f8z44GhX2B+7b/vk07+xLwf8s2/75NfY/wDwjXh3/oBab/4Cp/hR/wAI14d/6Aem/wDgMn+FH9nR/n/D/gh/rFU/kX4/5nx9b6TdxSo7RNgHn5TW0ltJ1Mbj/gJr6fvvDfh4QcaJpoOR/wAuyf4VOPDXh7aP+JHpv/gMn+FTLK4P7b+7/gm1PiivBWUF+P8AmcJ8DNQsLPw9eRXd9bW7/aPuySqp+6OxNd34TZZNLlkjYMj3t0ysDkMDPJgg9xWB4S8P6E+o66r6Pp7Bb7Cg26nA2jgcVs+CUSLRpoo1CRx6heoiqMBVFzIAAOwA7V24eko0lZ7abf8ABPAzHnq4uVaT+Vu6T7vsblQSWdnI5eS1gdz1ZowSanrz/Qx4j8R6z4lYeLr/AE2DT9XeyggtrW2ZQixRNkl42YnLnvXTCnzpu9rHMoKa1O3/ALPsP+fG2/79L/hR/Z9h/wA+Nt/36X/Cuf8A+Eb8Rf8ARQNa/wDAOz/+M0f8I34i/wCiga1/4B2f/wAZp+yh/Mvx/wAh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VhFWNAiKFUcAAYArl/+Eb8Rf8ARQNa/wDAOz/+M0/4V6rfa58PNF1bU5hNeXNsHmkCBdzZIzgcDp2olSSjzJp/f/l5D9nGKurHTUUUVkIxb3/kdtJ/7B95/wCjLak1SGZ5rpotQaw2ASNMqhsADnIPalvf+R20n/sH3n/oy2qLX7iWzsdau4WAkitHdCRkAhcjirntH+urKeyM9b6WGEG48YRKUUZD2yqx46kHnnrQkkYf+0Y/GS+RK7KAcFCe4HPYHj8K8y8Q+L9atHVYGs1BhgYj7KnVlye1Gv8Ai7W7WyR4ZLVWSaHaPsyYUurbiBjvgVlcg9AaO2+1QuvjudMnaI1fKk++SfTv+GKvWtnLqYkW18WTTKtyGfy1Iw2PuAg/d74ryP8A4TjxA17PG0tqVVrgDNrH/ChI7eoqofiN4rt/DupXUN9DFNC8ewrboMZHpii4XPpQD5QDS14J4R+IPiu/WzN1qQfzI3L/ALpRkhCfT1r0H4Q69quvWGqSapc+e8F40cZ2BcLzxxTuFzuqKKO1MYUUlBNAFPVtUsdKiSW/nEKOxVWIJGcZ7dOlVpPEWipaLdtqEXks/lhhnlvSsX4i6leWMujx2soRbi6McoKg7l29Oa8zHi7xA3hi7uDfDzI9rI3kpwcHnGPak2K57G2padrUE1jp+qbZnTh4gdye4qtLoGqfaY2g8UahFCmR5RVH3AgdSRn1/OvD/BvjvxVdW5abVWYiJmBESDnD+g9hT/FPxA8XWl7bx2+tzRq0sSkBF5BLZ7ewpXC57h/YusE/N4mu+GyMQoPwNT6por6g8Ejape27woV/cvtDHOckV4fp/j3xZNJaB9ZmO60aRvkXk5bB6e1dB4C8W+ItQ8ZadZ3mqSzW8skweMquGA3Y7e1O4XPSB4cmCOg1q+VXxkK2MY9PTPf1p9j4ektbuS4/ti9k3oUCMRtTr0HbrW6KKYznIvC8ioqHXtUIXI4lxkE5P4+9W9J0N7G8W4bVb26IDAiZgd2fX6dq2KKACuZ+Jer6jovhf7XpUkMd3Le2lqkkse9UE06RltuRnAYnrXTVxnxk/wCRQt/+wzpv/pZDW2HSdWKfdF01eaLP9keOP+hz0/8A8En/ANuo/sjxx/0Oen/+CT/7dW14k1nT/D2hXetapN5VnaRmSRsZPsAPUnAH1rzb4a+NNQ1j4k6lb6xrmn+RdWEM1jp8NzG6wMzN+73A/PJtALY6Z9BW1NVZwlNJWXkv8i4qcouXbyRt63d+MfDuo6C134gsNRtr/VobGaIaZ5JCurksG8w8jb6V2uqW8l3p09tDcPbSSIVWVOqn1Fcp8VP9d4Q/7GW1/wDQJa7SsqrvCMrdyZ6pM5j/AIR/XFjKQ+KLmIHkDyg23nOAWJOPqc0SaB4hbJXxdcoxfdkW6fd9MGunorAzMO90W/uNOitV1y6ilR9xnH3m4xzjHfn0rO/4RXVf+hovz7ZP5de/f6cYrraKAOXXw3q2HB8T3q5ZCCq9l9ck9fbFSWXhm6hgKza/qE0vlNGsnmsMEnO7GeSOgrpKKAM7StPuLO5upZb6S4Wdgyo2cR4HbJPWuV+LPhfVfEkOnJpiRMYGkMm99vXbj+Rru6KAPBJvhX4sa1WNYrTcIQn+vHX5f8DTh8LfFgg1NfLtM3JTyx547KgOf++TXvNFKwHjerfDvxHc2cEUUdtuSKJTmburZNev2iNFaQxt95EVT9QKlopgFFFFAFXVMfZef7wqyv3R9Krark2vAz8wqyv3R9KAOe8If8hTxB/1/wD/ALIKseDf+QXc/wDYTvv/AEqlqt4Q/wCQr4g/6/8A/wBkFWfBv/ILuf8AsJ33/pVLSofwn6/5nXi/4j+X5G1XGfDH/kJeNf8AsZJf/SeCuzrjPhj/AMhLxr/2Mkv/AKTwV0U/4c/l+Zzx+GR5f8Ur3xVZePdcvbzUvEMugwQKsEnh+9U/2bleWnhzk9z82PUH037X4p6boWk+F/D+mX663c3mnic6nqlw1vGEGRukbDtvJUjAB5HWum1/4TeGNZ1jVdVuLnWILjVSovPs180SyKq42FRwVIAyDmrlz8NfC7LpLWEV3pNzpMJgs7qxuDHKkZzlSedwJJJyD1PrXe8ThpQjGa28rdP8/wDhjo9pScUn/Whyx+N2nxeC7zWZ9GnOoW1+tgLSKXdHNIwJV0lIGUIUnOM8dK0JPGPxFje5trz4fwWbrp811HcrqIlhDqMqjEJwev5V0N94B0LUvDM/h/WZNR1e2mlEzSXt48squOjK2fkx/s4HJqt4a+Gvh3Q9Rl1BZtV1G7ktzaiXUL55ikRGCi54AxWTqYSztHX5v9V+JPNSs7I8n0zxt42u/wBn7Vdf1GOW4Rrg7tQg1LyLgI0mCUAQ7NrbFAHUE9MV2w+I17ZWXg3w7ouizazr2s6RDeKt1eBFVPLyWeUr8zfK2TjnHvir8fwb8LR+GLjw1Ffa9Hpc8yzPAuoNt4z8oGMbcnJGOSAe1WZvhP4Xl0vS7NrjWFn0oFLK/S+ZbqFD/AJB/COgGOB0rapXwk29Ore3lp179i5VKL6dTBf4vag/g7XdVg8MIuqeHrrydVsprzConzZdJAp38gDGBU3hL4q6rqXivw/ouseFo9Oi1+zN1ZTRXwmO0KT8y7RjOPXPSth/hP4U/wCETuPDcDanbWt3cC4vJYrthNdtgjErnO5ec46ZANQx/CHw3HLosyalr6zaKpSzlF+Q6IW3bc4zt7Y444qOfBNNcve2/bTr3/AnmoWen9ff3L/xc8bf8IVolvNDatLd3032e3kdGMMLYyXk2gnaBzgDJxivN/gR4u1i+1vxtA+sXXia/jHn6fHKzxRzhdwOwNxECSoxx9OK97ddyMuSMjGQcEVwvh/4W+H9EfWZLXUNbkfWYGhvGmvi5fd1fOPv9cN15NZUK9CNCUJR1fX5/h9+pMJwUHFrU39Al1fXPCQPiHTJNCv7qOSOa3gug7wgllBWRe+3DAjoTXyyuq+JETxokOreOr6XSJ9tncWuoSNDbKruC1xlskFV4wOx6V9TeH/DFlofhIeGrG71D7MsciLPJcFp13liSH6ggscHtxXFQfA7wnAt2keqeJVS+ObxBqbAXPX/AFmB83U9fU1tg8VRoufNs2raefr2Lo1YQcrlLTvibeab4I8FW0caeKPEWvRmOJkl8mJmQgMXcjgjIB46gmrlp8UtUnsfFFpJ4Yjg8Q+HIvPubJr3MMkQ5ZllC9lBOMc8fhv6p8MfCF94f0zRRYy2kOlEtYzWs7RzQMTklX65J5Oc81BbfCvwzbaFqmlwTaqj6qwN/ffbWN1OAfutIedp5BHQgnNR7TBtXcdb/r5O1rdLb9Seai+n9X/yOW0j40ahceELrxdqHg24tNEgtsrci5B8+43hRGgIB25Jy/bBrndQ8QeLLv4r+A9Qv7fUtCi1mQO1pHqpmtpogF2/IMBWw3zAg5yK9R0L4Z+GtK8JXvhXdqF9pF4MNb3lyZFi5z+76bOTnjvzWOfgp4T8zT5l1HxGtxp//HrMNTffEvGFUn7oGOAMdTWsMRhISlyxtuur0a0699/wLjUopuy/r7zK1T43QJe6yNL02ynttJmMLrc3xiuLtgcN5MYRgcY/iIzVjxj8XrrRT4avbHwy+o6X4giBtiJylx5nGY/L2nnLKOvUn0rpn+HGix6lfX2mahrWjtqD+ZeR6ffNEkz92I5wx9VxUPi74X6D4n1CwvtR1LXkl0+NUtfJ1Bh5TKc+YM5O88ZbOTgelZxqYLmV46dd+3+ZKlQutDn9S+Ll9p19puh6loFppWu3MDXFzFfX+y3tY8nZukVWLMwHQLxmp7P4vWt14Iu9cGn29teWd6LOWC5uykTMejRyBCZAQOAq5PPFdRrXgPRtTv8AT9Ua41G01WwgEEWoW1yUuGjxja7ch8+4PWodW+Hehav4eTRtVudWvljuRdRXU9873Eco6Mrnp9AMe1T7TBtK8fX+u34k81HTQ53wn8UdS8Qanr2h23h+3bV9MtBcwgXMiQzjK/KTJGrofmHVawn+OGrDwTpfihfCtqbe81KTT5U+3nMTjG0j5PmyN3pjHvXcaV8M9E07xgfFUep67NqToEnaa+LLOu3bhxj5hwOOgwMDisa4+Bfgma0azE2tx2v2k3McCag3lxOepRTwO3PXgc1pGpgebWOmnftr1+ZalQvqv66nd+KtdtfDnhe+8QXyu1vZwGZ1QZZvQD6nArwXxb4t8VaxrXgPxHJZ6l4ftdV1KCKKO31cvDcQeapw8agYY7uc5BHHavfm0Wxm8ODQL1ZL6yNsLaQXLl3lQLty7dST3PrzXBS/A/wfJbWsH23xCq2UnmWmNTf/AEY5ziPPC888c571ng62HpXc1r+lvUmjOnH4jC+J/wAQ4dQ16/8AC2nXD2aaLIs17KdUNi12w5+zxsqM3Pc5XpjNZ3jf4l+Ir6z8Cz+EbR7Sx1W5VHhuJyk0k0bgG3diCVXp8/Od1el3Pw70VtWk1eyv9Y0zUJ4VhuriyvDG10FGA0nBBbj73B75pfE3w60HxDpmlWWo3GrM+lSGS1ulvn+0Kx6kyHJJ4H0xxitKeIwseRcu3+Xb1KjUpK2hzfjf4q3nh2/vLNNL0y5msLVJ7qIX0jOpIGV+SFlTk8F2XP41LqnxbjTQPC1zpGgz32qeJv8AjzsnmEaoQcHe+CMZ9vfitXUvhX4avb7ULsXGr2r6lbrBfi3vWUXQVcAv1ycDr371Anwh8Jf8I3baFK2qTQ2c5msp3vG8+1Y44jcY2rxnHTPNQp4K0bp36/d69/wJToWWhznj7XvGWpeCfFMOsaBfeF5dJtFura9sdSJWeQH7odQMrgjIqp8KPiVrUI8GeGte0iSVdZtGa31J77zZZSpb5nUjI6Y5Ymuv/wCFSeGf7F1HTWvNcc6myG9un1B2nmVeiMx/h9RjnioYPg74Yh/sYxahryPozMbKQX5DRhmDFc4+7x0GOCa0VfCOm6bXXs+3r3K56XK4v+tPXuYvjH40P4futTaPSdPvrTTrkQS+TeyNIecHkRGJW/2S+azPipq2rWXxN8C6toN3q8w1jDtpn28xwS4C7VK52rnd8x5rsNS+D/hO9g1O1EurWtlqc/2i5tLe8KwtLnO7bg9+3T2qO6+Dfhm7n06a91TxHdtpybLXzdTc+WMkgg4yD05BH3R6U6dbBwacU+t/O69e4RnRjZo5Dxr461DxF4P8YaTe22oeGfEfhlFuSLDUCVcHgfOoBK/MOPcVqWnxOXw14K8FWFwBfavq9ikhmvbkxxIoHMksmGPX0BNb3/CnfCX9j3+nC41nOoyiS9ujfMZ7nGcI7HqvOcY5OM1aj+FnhqPSNLsFn1YS6TIz2F79sb7Tbhuqq/8Ad/2cYpOvg3FRs7Xv+HrtfUHOja1tP+B/mSfDLx/D4wudTsJLNLa905wHaGUywTo2cPG5VcjjuBiu2rl5fBNjceHdR0S81fXruLUMedNNfs0q4II2HonT+ECtnw9pdvoeiWmkWkk8kFpEIo2nk3uQP7zdzXBW9k23T08v+D6mE+Vu8S/RRRWBmFFFFABRRRQAUUUUAFFFFABRRRQAUUUUAFFFFABRRRQAUUUUAFcZ8Dv+STeHP+vQf+hGuzrjPgd/ySbw5/16D/0I1vH+DL1X5SLXwP1X6nZ0UUVgQYt7/wAjtpP/AGD7z/0ZbUa20H2fUI7h7dFlhMY89sIzEYANF7/yO2k/9g+8/wDRltUl3a2d5eywXdus6kqQrDowGQaue0fT9WU9kcPeeG7e52+da6CZGhTYJJupXAHQ9AKlfw5ZTaek1/D4dZT8wHmkI5VsLg56YLfjXWyeFvD8jM76HaMznLEqMk0y48J6BcS2sk2jwt9lUpCmcIoJJI29D1NZ2IOT07wrpP8AbG26t/D8keWMojlO8hgRnGe/+NbN94Q+H1rbm2vNP06GK7+bZJIR5m0ZyOecCtMeEfDYORoFmDjGdo9c1audC0i5SJbjSbaYQrti3gHYPQelFgMbTPD/AIChS0Nha6cFmytsUkzv45C888ZrT0eHwzosUq6bLYWqTOZHCzDDN3PJqW30HSLfyPI0i2i8hi0W1QNpPf68mq1t4R8OW7RPFoFmHi+4xUEjnPU+9AzRh1jSpigi1K0kMjBUCyqSxPQCi61jSbWcwXGpWkUq4yjygMM9OPwNUYfC/h+G4W4i0GySZRhXVAGAzng0t54a0K8u2urrQbOedmDGR0BJI4BpgX01XS3j8xdRs2T1Ey4/nUtvdWtwWW3uIZSuNwRw2M9M4rHHhTw6uQvh2wAJLHCKMk9TVuw0uy0+dprLSYIJG+8yEAn60AM8R6UdSW1KxQSNBKXBkHI4xxXKt4KvPsz2y2eiiFwNyeWcH/Pau7Mlx/z7f+Pik8yf/n3/APHxSsBw9p4Dhs7ORLXS9HimaQbSIztEeOQR35J/Om6j4BW7ht2Om6I9wjEyNJCSMA/Lj3612Gq6pHpdk97eRFIUwCQ2TknAGPqazj4y0NeJL6CNgAWRn+Zc+oxRZCOctfAd3FPCxsvD4jRCmBbtnB7fTmrUXhd9JtptQVdIsbuAK0d0sJIj5/eNj3yeOa0p/HnhuE4k1K264yJMjOQMdPcVJB4q8O6wW0+O7trl5Fw0G4liME8jHoKNAL2m63p5s4FutWs3uPJV5GDhQ3bOD05q3JqumRlRJqFqhYZAMqjI/OuOs7n4d6jdJbW8elNdXB8lVGRISV3bemQcUq3/AMOnuTuTSzLA5QMyEkMMZxxz1oA646xpKqGOpWgBxgmZe/406DVNOnkWOG9gkdjgKrgnOM4/LmuOvdS+G5Ma3X9knfJ8gZDjcQTnp6A81a03VfAoS41KxutPxaxpPPMrN8qkFVZjjnjIFMZ101xBDbNdSyqkKruZyeAPWuP+MLLJ4NtXQhlbWNMII7j7ZDWofE/hxtKkm/tC0ksk2xuVLMBuBwCAM8gGsXxVrHg3X9EOkXmtCGHzIZUa1ZlkjaN1dCvynGCo7VpRmoVIyeyZUJJSTZ3M0cc0TRTRpJGwwysMgj3FcnpngW0sPHVx4qiv5C80Qi+yfZoViRRnbtIQMCCTznJ75rmzdeHsSMvxL8RSeX98JdqxBxnHEPvUl2dHtL5LO5+IniWKZwhUNdrj58bRnyepyOK1g1BNKe/kUmle0ja+Kn+u8If9jLa/+gS12leZtZeHjq8baj4t13UJ9GmN8LW5uAyq0WV34WIEgbj0NdQfG/hwSCM6nCHKhgu18kHv932qKso8sYxd7Ck1ZJHQzzRQQtNNIkUaDLO5wAPc1HDeWk0ayRXMLowypVwQa5i88XeE9Ujl065vIJ4GHz5VwhIbGN2PvZHT2rISX4aOgISzZclg/wC8O49DzjPasSD0EzwA4M0efTcKjS/sXmlhW8tzLEQsiCQZQnoCO1czp3hHwjfRDULbTIp0lYOrtI/VT6Hkcir194P8P311Lc3Wj28ksziSRi7Dcw6HigDbFxbsQBPEc9MOKSO6tpFLR3ETKBkkODgVz3/CD+G/tn2pdKjVtu0KsrBR74HercHhfQ7eKWKHSLVElTy5ACfmXIOD+QoA05NQsI7Q3b3lutuACZTINuD05pyXtm8YkW7gZCNwYSDGPWsu38L6JBbvbx6TbCF9u6MklTtORwfQ80yfwpoE7Ey6LZnJJOMjr9KANb7fY4jP2y3xL/qz5g+f6etWKwYPCmgwyRvHo9qpiIaMhj8pByMelbmZP7q/nQBl+JPEWk+Ho4JNVuTAJ2Kx4QtuIGT09qIPE3h+aNXTWLLDRiQBpQp2kBgSD04INSazo2n6wsK6lYw3IhYtHuYjaSMHGPbisqDwN4Zilmk/sa3fzSMo7EqmECDaOg4AoA17fXNHuLiO3g1SzkmlzsjWUFmx1wPwNaFYdv4W0K3vYb2HR7VbmFi0cvO4Mc5Oe55PNbWZP7q/nQBBqf8Ax7enzCrC/dH0qnqbN5KoygZOcg+lXF+6PpQBzvg//kJ+IP8Ar/8A/ZBVnwb/AMgu5/7Cd9/6VS1W8Hf8hPxB/wBf5/8AQRVnwb/yC7n/ALCd9/6VS1ND+C/X/M7MZ/Efy/I2q4z4Y/8AIS8a/wDYyS/+k8FdnXGfDH/kJeNf+xkl/wDSeCumn/Dn8vzOaPwyMC6vLHUPHPiCz8ZeJrzRUs3RdMtU1JrGN4CikzBlZTIxbIOSQuMYrO0/xx4g03w9ZSRalp17a3Ouvp+n3mrkxyXVqSAk2RjIU5Bbb8wweM5r1y7s7O8Ci7tYLgKcqJYw2D7ZoubKzuQguLSCYR/c8yMNt+melbLEwslKN/66epaqx6o5zwV4g1HXtG1SORtNXWNOvJ7KQRbjDvQ4ViudwBGDjPrzWF4P8XeLta8UpodxaaTFLYGX+2wsUo8gh8RCMlsHzF+YdeM/Su/dbSxhuLoQpEuDLM0cWWbAyThRlj+Zrnvhv/wj9xpV1q2gaheanHf3LSTXl2rCSVwAuPmVflUAAYGBj61KnDlnLl9PJiTVm7GT4o8Xa1Y/ECDwzptx4fIntGuEW4ZzOpUjKbQw3MwJ2jjpnmsnwj8TNY1zUbCF7XR411J5I47ZbgfaLNgGI81S+X5GGAVSM967nXtS8NaPqNlJqxtYby7k8u2kaDc5YYGdwB2gbgNxwBkc81qx2dpHcvdR2sCTv9+VYwGb6nqaftKagrw6b/1/Wg+aKj8J5BoXxD8TnS/DMU+r+FJrzV5ZoZDOzI1u67iCyh/UbdvGSQM1pS/EnV4bt2kj0QiHUl099KErjUZTvCGRF9DncFwfl/ir0g6VpZcSHTbMuG3BvIXOc5z065qY2lqbsXZtYTcAYEpjG8D0z1pyxFFu/IN1IP7J5lJ8SNQt7+DT7y78Ow3f9vy6VcRM7K4jA/dyhS+QPXPByMU6Pxx4x/tVtEOn6VNq1i9xNqcEUMvy2qKrRvHluWkzhR6n/ZNejy6dp8srSy2Nq8jkFnaFSWI6ZOO1Rte6akyTKyPJPN9l8yGMud4z8rFQdoGD1wAeOppe2p9KYueP8p594F+I+pa7qdhBdQ6P5eowySIlvcjzbMqu7Eil8v6EgKQe3p6DoNxLd6Pa3M11Y3ckiBmmsiTA59UyTx+JqeGys4ZpJobSCOSX/WOsYDP9T3qSCKKCJYYI0ijUYVEUAAewFZVqkJv3I2InKL2Vh9FFFYEBRRWdb63plxr1zocVwx1C2iWaWFonXCMcBgxG1hnjgmmk3sh2Zo0UVHFPDLJLHFMjvCwWRVbJQkA4PocEH8aQiSiiigAoorL0DxDo+vG6/sm9W5+yymKbCMu1uRxuAyODyMjg801FtNpDszUooqCG7hmu7i1jMnm2+3zMxsB8wyMMRhvwJx3pWET0UUUAFFFFABRRRQAUUUUAFFFFABRRRQAUUUUAFFFFABRRRQAUUUUAFFFFABRRRQAUUUUAFFFFABRRRQAUUUUAFcZ8Dv8Akk3hz/r0H/oRrs64z4Hf8km8Of8AXoP/AEI1vH+DL1X5SLXwP1X6nZ0UUVgQYt7/AMjtpP8A2D7z/wBGW1T5P9sP823kf+g1Be/8jtpP/YPvP/RltU+3GruzLkcE8Z7Vc9o/11ZT2RfOf+e38qwZ77xNHLIIdLhuF3kITMqcZOD3zxj061u7of7v/jlG6H+6P++Kgkw/7Q8R/YhJ/Y8IuPN2+WbtcbMffzj17UXd/wCIotvkaZbXAIXP+lKhU4Geo55zW5mH+6P++KTdB/dH/fB/woAxYtR15riJX0uGOFnCu5u03IuOTjHNR22oeInvZI59Pt47cKxSQXSEkj7oIx39a3t1v/cH/fB/wpN1v/cH/fs/4UAcvDqfi8zASabZCPIyRdpk9c/TtWtpN1qU5nbUGjtAGHlKJEclfU471pbrb/nmP+/Z/wAKXNv/AM8x/wB+/wD61AEW7/qID/xyo7aVpIQzagM5I6L61Z/0f/nmv/fH/wBaobMQrbhXjAO5uNnuaAFLf9RAf+OUbv8AqIA/981IWt/+eX/kM/4U3zLcf8sj/wB+j/hQBmeIJb2OzUWapfM77XjYKRtwecfXA/Gsu3vNUNwqt4YKIXCM/mRcDpnp0xXUebD/AM8X/wC/R/wo86L/AJ4yf9+jQBzkf2pZLqGHw7BGiMzRszx4mbcOeBxnk/hSx32pRu7L4XZX3BVZJohu9STjgda6Pzo/+eMv/fo0edH/AM8Zf+/RoA56S71GOz+0Q+Gk+1CYqI/Oj6D+POKHuNTH2eWLw9Bh0ZpVaZA0b56Zxj3rofOj/wCeEv8A36NHnR/88Zf+/RoAhigtniRpI4kcgEqQp2nuOlPFtahSo8rBGCNq8j8qf50f/PGX/v2aUSJ/zxf/AL9mgBi29soIXywCckBV5/So7eK3ZWYmPO4jO1egP0qxvTH+rf8A74qO3wqNuiYZdj9ztmgAEFsM48vnr8q/4UNDbZ3M0eeOSF7VRvNN866M8F5d2xJ3EIuRnj146DGPfNaMjKY2AjbOD/BQAwR25O8OhLDk/LyKDHbZzuQHGOi9PypI1VrNYZI5BmPa2FIPTmqVjp72t+bgXl1JEVIMLqSOwHPsBQBcMdpt5eMDPovX8qURW3aRfbhf8KW6bdAyrG5OR/B70l7HFdWz28izqrjBKAqfwPagBwWP+G5cD2I/wrG1B9ej1EfY5LaW1JGBJKFbGOe3XP4Yq9pdm9m7s13dXCsPuSJwGySSO/f9KtzMWkhKxvhWyfl9qAOfM3i10k/d6bG3Gz/SC2eee1Ot38U7bgTtp4YR/uCsp5fPRuOmK19VtEv4lXzbmB0JZGjJGDjHI7/Q07TYDZwNC09xcDdlTIvKjAAUe3FAGHJN4rJIiXTRyOs5+X17c1M0viMWkJCWJnLnzR9oO0L2I45NbQaQSyFUIyRjcp9KXfPn7qf98GgDn0fxT5S7304v3xKR/T6UrSeKfMIVtO2buG849Ppit/fP/dT/AL4NIZLj+6n/AHwaAMjTX183oXUJLMW3zZaKYlvbgitgeWP+Xl/++hQHuP7qf98mlDTd1X/vk0AACYz9oc/8CFKdmP8AXt/31ShpcjKjHf5TWWmiQx3qXkd1fiRWLYMm5TnrwaALGpldqbZCxwe9aC/dH0qpqALKrbTgZzkVcX7ooA5vwd/yE/EH/X+f/QRVrwb/AMgu5/7Cd9/6VS1V8Hf8hPxB/wBf5/8AQRVrwb/yC7n/ALCd9/6VS1ND+C/X/M7MZ/Efy/I2q4z4Y/8AIS8a/wDYyS/+k8FdnXGfDH/kJeNf+xkl/wDSeCumn/Dn8vzOaPwyL+l+EorDxzqXipdX1SaS/hWI2cs+bePGOVXseP1NdJXkPxk8fav4W8W2cNhZvNDawpd3JjvtkflNJ5eJkMTYG4jDKc8Z9q9H17X7XQfCdx4h1RWMFtbiaYWoMuenCcDIyepx6nFXVo1WoSlrzaIqUJ2TfU07ppEtpXhi86VUJSPcF3tjgZPTPrXjWjeB/ET2vhCx1bw8yxafJPHqLRatsDQyMxUYQjcAWyR/s4rtI/ih4NTStMv9R1M6b/aNp9qhS5gkU7cfMM7cEjBHB54xnIze/wCFgeD/AO0YNP8A7biE9xKkMRMUgjMjjKpv27QxBHyk59qul7eimlB/c/NfqVH2kL2Rw2i+EfE0eu+GZ77Q8tpEd3bG9bUg5VHkzA+3OWCL2PJ/Cn6N4N8UW95ZNPprJPbpKNVvf7YeT+2AUYbNh+7uYhsnGzHFdhefEjwVZ6jc6fda2sFzazLBOklvKBE7HChjtwAexzj3q1d+OvClrrjaLNq6C+WZIGjWKRgsj42oWClQxyDjOa0dbEP7H4P+uv5FOdT+X8/66nmyeA9fX4byWX/CPzjXzepiT+2jnyVcuCH3cYU7Me+au3fgfXLW/wBRutI0q4UwX9neaUp1diqKBH9oiAZiASQ+Scg5rrpfif4Fiknjm11Yjbzi3nMltMqxSE4CuxTC/jitDTvG3ha/ttSuINYhWPS1DXxnR4TApGQWDgHBA4Pem6+JV24fg+tv+G+YOpV3a/M4C68K+N1+JEXiOK0JiXUjJII75VSS1YFduD824AjcD8px8oHFLp3gvXNFmsE03w8M2niSa9adNS2iS1dnwNpPXDKMH+5711ep/E/wjZ+HdR1qG9mvE09EaaCKB1mw5wp2OFO0/wB4/L71Ha/E/wAPXHiDTdFWLUBNfad/aAc2r7UTGdp43E8Htjjrk4p+0xLj8Gi069Pn5j5qtvhMC08IeKk1y3lkgP2+PUvtFxrv9qOwuLbeSYfIPTKYj242rjIPAqt4d8HeJNNvbTVIdFmt7qDXpJvLOrmQfYJA48sAsV+XcOMckZrsrH4l+Bb62uLi28R2rRW0JmmZlddi7tnIIByW4C9T2FbHhzxHoviKOd9HvluDbuEmQo0ckZIyNyMAwyOmRzUTr4iKfNCy9H/Xy+4l1KiTujiPi/4X8Q6/qttNpFlLcRxWbxrnUPKiEjN1ZAVbIA+8rA84wcVl+IvB/ixG1O20vR4riO5ubG+glXVWjEEsSqsqgN8x3fNjPB3c8111n8QNJl8bt4dkuLMJKxitLhJHIlnX78JygXcP9lm9ODU/j7xZdeF9R8PwppsN3batqMdg8huCjws/Rgu0hhgHuO1OnUrw5afL00/Pv5DjKorRsYvg7wzfxfEHVtZ1Tw/LaW0siz2LHUzKsMmzbJ+7Bxl8k9McCn+LNJ8WXni3WLvS9LgEM2h/Yba4lugA0gcvyq4YA7iv1HPFdAfHPhQa6miHWIxeyXBtkUxvsaYdYxJjYW9s57VQ+JfjaTwZNojyafFc2Wo3otJpWnKNAT0YKFO4Y3dweB1zURlWlUXu6taXv09X5EpzclpqZPwd8P8Aibw5f6tb6rbTJptyIpbbzbtJGjcDa6lV4BPByOOB3rD8R+AtZVPE8el6D50+oavDe2l3FqhhIQDLcZyCPnHv5ntXfp488JyaSdTj1iN7cXJtSFikMvnDrH5W3fu7429Oaim+Ing2HRLfW5Ncj/s+4nNuk4hkYCUdUYBcq3swFUquI9o5qGrt0fT/AIYanU5uaxwHjnwH4oupoG8N6ebOKG0je0RNRwYJtxaRZGcknnG0oQOuc1PrfgzxHqmreJNSTRZrS5uLOGXTWGrnal4nLNtVsAnOM4x8vvXeL4+8IHRrrWDrcK2dpcfZZ2eN1dJu0ewjdu56Ac1Uk+J/gaOK7lfXMR2RVbp/skxEJboGOzg+x6Vca+JskobeT8v+ANTq/wAv5nI3fhTxXeeO21uTRWNvLdebKlxq24CIRbfLTYVK5OflIZc88VB4a8Ea/o+laDInhlDPaPeQX9oNVwJ4pgdrbuRgZwR14yK9FsfGvhe8bUhDq8S/2XGst6ZUeIQowyrEuAMEDIIqbw34s8P+IpZodH1FbiaFVeSJo3jcK3RtrgEqfUDFS8TXUbOOi9e3r5idSpbb8zye+8E+OLrw7o9jLpUjXGn2c1vzq4MTO0hKuQCrcL/EGDdsGtyfwt4xabxHBa2q2kF79ikUpqbBbkRACeJTy8QkGRu9uetanxN+KWmeErW6Fgttqt/ZSRrd2vmvH5Yc4HzhGXdznaSDjJ7V0Gs+OPC2i34sNU1iG2uQivIm1mEKt90yMoIjB9WIq3WxLinyb3tv3T7+hTnUsny/1uee6r4L8Tz+H9Xh0/RpLKK5ltjY6YNYZjbSISZJxIT8u4YXapPr1rs/AOi6loeua3E1i9tpF0Ybi0VrwzeXJ5YEqckn73Oc4Nb/AIg8QaPoGnx6hq18lvbySLHG21nMjt91VVQSxPsDWYfH3hMaZFqQ1YPbzTSQxbLeVnd4/vgIF3Hb3OMCsJVq1WFuXR+vl/l+ZDnOUbWOmorlrn4heDrfTtN1CTWozaamStnKkMjrKwOCo2qcNnscGnjx94QOhxa0NbhNlNcm1jYRuXaYHBjEeN+72xmuf2FX+V/cZ+zl2OmorE8MeLPD/iaS7TQ9Q+2GzcJOVidQjc/LlgATx0FUX+IXg1NU/s065Ebj7ULQbYpGQzk48sOF2luemeO9L2NS7XK7ryFySvax1NFc3Z+PPCN5q/8AZVrrcEt2XeNFCvtkdPvKj42uw9FJNUIvil4DkCMuvKFeUwhmtZlXzB/ASUwG/wBk8mq+r1f5X9w/Zz7HZ0VyjfEXwauiXOsvrIWxtLgW1y7W8oMMh6K67dy/UjFVNa+IukL4b1rU/Ds1vqt3pEAuJ7SV3t2MfXcNyEkEZIIBB45oWHqt25WCpz7HbUVwWr/Emw0/wzpGoOtsuoanbR3ItJJnxDEwBaRiiMwVc9dvJq7D8RNBk8Y2XhdHlmubqyF4LmJC1vsIyMP3BGTu+7754p/Vqtr8vf8ADcfsp9jsKK47wz490zxB4qudJsbiya2VC1rL5r+Zd7fvtGpQKyA55DH1xil+Ifj3S/CdndRrLb3OrQ2rXS2LO6lo16lmVGCZ6AtgE4GaX1erzqHLqxezlfltqdhRXG2vxG8OxeG9J1bWrpdOl1CwS+MCo8xiRgCSxRThQTjcQBVvVPH/AIR0y4tYLzVwr3lt9qttkEsgmi27tylVIYY54o+r1b25WHs59jp6K5e7+IXg21srG8l1yEwX8DXFs0cbyF4l+85CqSqjoScc1N4p8Y6P4f8ABUni248+509YkkTyIiWkD424BxjORycYpewqXS5XroLklpodFRXKXPxE8JWdnZ3F/qgtTd2wuliaCQukXd3ULlFz/EwAp198Q/B1lcXFvca0ge3tVvJNkEjjyCVAkBVSGXLDkZ/Q0ewq/wAr+4fs59jqaK5bUviF4O05LZ7vWo0Fzai8j2wyP+5PRztU7Qe2cZpPiV4quPCnge58UWNhDqMVsqSPHJOYSY2IAKna3OWHBx3oVCo5KNt9gVOTaVtzqqK5rVvHXhfR5YrfVtWhtbh4VmePa7+SjdGcqCEHu2BRf+PPCVjqp0u41mP7UGiVljieRVaTGwFlUqC2RgZ6HNCoVHtF/cLkl2OlorL8R+IdG8O28M+sXyWqzyCKFdrO8rn+FUUFmPsAayF+Ivg17AXsetLLE0zwgRwSu+9AC42Bd3ygjJxgd6UaNSSvGLa9AUJNXSOrormbnx94Pt9O0/UH1yBrbUVZ7Ro0eQyKv3jhQSAO5IGO9V4/G0N14w0HR9OtftVhrOny30d8HK7VTGBsK5OcjqR9KaoVP5e/4bj9nLsddRRRWRAVl+JvEOjeG9NbUNb1CKzt1/ifJLH0Cjkn6CpPEur22g6BfazeBzBZwNM6oMs2B0HuelfGPxE8WajdeIJddvr83+pXq+ZZowIhsrY/cxGeCxHODkAcnJIxw43GrDR8z2coymWYTd3aK/H+u/5nvl38fNHd86L4W8Q6pB/DceSsMbfQsayfhH8XfD+jeCdI0fWtO1ixjtoRGb77N5lseTyWUkqOe4r5bvb67vpjNfXEt1IRjdK5Yj6elWdOkvrW6FxZTzWz5IV4nKs3HTjrXnU82rPDzl/ej+Uv63Pq58NYRNU+6b3fS3+fY+8YvHXgyWJJU8VaMVdQyk3iDg+xNFfFQ1rU5AJHsNAlZuS72aFmPqTjqaKP7Zl/KcP+qkP5/wAj7dvf+R20n/sH3n/oy2q4s0cV9cPLIsaKBlmOAOneqd7/AMjtpP8A2D7z/wBGW1UPGMUcun36S6XNqilosW0TlWc7lxz6DrX0U9o+n6s+LeyOgGoWLSNGt5bllTewEg4X1PtSy39jEzLJe2yFcFg0qjGemea8ks9P0+SPUYo/BWrIv2dDLBLdOonAx8gwvOPrzitKO3sLRrmwm8Kaq9sx8uc+a8oUAqN5yuTnAxgngdqzuSekf2hYZA+3W2SCR+9XoOp60sl9ZRqrSXlugZtqlpAAT6D3ryeWGznkn874e6yY7iTe6CY/vCTycY4xvPGRmtjwlHZXltNp8vhO80+xspBe26TsxdpCMnGR05xjPai4Hfx39jIoaO9tnBbaCsqnJ6469aQ6lp4Kg31qC/3f3q/Nxnjmubj+HfhRY4xHYSxqrCRFWdxsfAG4c/ewMfnUVx8PfCsKxGDTyhEq7f3z4XIC8c8cDpRqB1CalpzJ5i39qyf3hKuP5+1J/aumbFf+0bTa2Np85cHPTvXOS+CNBRIIjaRiBQsPlRllBAzjPPJGT+dSReAfDESBY7GRfkMeRM33TnK9enJo1A6D+0tPyB9utcnOP3q84znv7H8qINS0+4cpBfW0rAkEJKCRjrXnOpeHvCtrfz2p8GahKgk2GWJnKldpO8c8HLEeverWhabosd8FsfDOq2ao0splMjL1XnA77s4xRcR3p1GwEsURvLcSTLuiXzBlx6j1FWdw7V55pNroVxfQN/wjusxzWds6W8ku4qIgThAT69h71rP4wjt5DbHQdYDRjbtEGSQO49R70XGdY7qilmOFAyaYbiMLuO4L67TXNT+JpHtJGfQNVCFSDtiywOcdPxzQniRpYDHNpOpxZXB/0Ykjt2ouB0NzqFjayLHc3kELspZVkkCkqOCQD25FSC5tyQBPFknaPnHX0rnrvRNF8VpDd6tpEoliULF5xKug3A9jxyoog8DeGYplmXTzvVgykyscHIIxz7CgDo5JEj27icscAAdTSCaPeqcgt0yCM0y4QM8beYqsjbhn6Y/rTSu6WOR5kOwkgAY6jFMBsuqabDeiylvrZLk4xE0gDc9OKnjuIJJWhjmjaRQCyhgSAe9YmqeGfD2pXktzeQCR5irSr5zBXZVKqxUHGQCcGpdE0XQ9GkllsFCPMNsjNMzFhnPc+9AG1QSACScAdTVfzLT/AJ6p/wB9U1pLNlK+cnIx9+gCW3ube4h86C4ilj/vo4YfmKWO4gkDGOaNwn3trA7frXPaV4a8MaXBfRWUaxtfoVuZTMS8gIPcn3qBPB/hNPM2qwMpzJtunXecdwDigDqwy/3h+dCurZ2spwcHB6VzDeFPCjHcYudwYH7U/GDkAc8DPappvD/h2W8ubvcyXFzG8cjpcMOH+9gZwDQB0O5fUU1poVzulQYxnLDjPSuYXwh4TWJU8kkKc5+1Pk8Y5OaY3gvwezFmt9xYqTm6fnb0/ioA6zcM9RSCSNnZFdSy/eAPIrmofCfheOeKdIT5sUiyo5uXJDL078j26VJb+FPDUGrf2tDblbvzGkMnnvyzdeM470AdCJIyxUOpYYyM8ik86Hfs82Pd1xuGa5mTwR4Tdy5siCxQnbcSDO37vRqD4I8J5LfYfmwAT5754/GgDpzJGuN0ijJwMnqaPMT++v51gHwr4ZNktmbJDAsnmhfMb72MZ6+lV38E+En80NYgmViz/v3zk9cc8fhQB0sc8Em7y5o32sVbawOD6H3pVmiYbllQj1DCuafwX4SZSv2FQpbcQs7gFs5ycHr70o8G+Ewxb7ChJ9Z34/WgDo5bi3iTfJPEi/3mYAUqyxs21ZEZsZwGycetc2PBPhN5dw05C23bjznxjOemcVo6L4c0nR7h5tOt2hZgQR5jMOTk9TQBrUUUUAVtTbbak98irC/dH0qpq/8Ax5/8CFW1+6PpQBzng7/kKeIP+v8AP/oIq14N/wCQXc/9hO+/9KpareDj/wATTxB/1/8A/sgqz4N/5Bdz/wBhO+/9Kpamh/Bfr/mdmM/iP5fkbVcZ8Mf+Ql41/wCxkl/9J4K7OuZv/AfhS91C5v7jSz9puZPMneO5lj3vgDcQrAZwB+VdFKUUpRl1/ryOaLVmmc34i+Edjr+pazqGrazNdz6pEsW+Wyt2a2VfuiIlMrgZGR1znrXS2/hMf8IBL4Pv9Wu76CSzaz+0uqLKIyu0fdGCQO5HPeof+FdeEP8AoGz/APgfcf8AxdH/AArrwh/0DZ//AAPuP/i63liOZJOb020X+ZbqXSV/wMaX4YGafwzLL4ov3PhtFSyDWsBBAAHzfLydoUfhnrzVbxN8ILPXNfm1ibxRraStepeRIXSRYXXoFDA/KMcDtXRf8K68If8AQNn/APA+4/8Ai6P+FdeEP+gbP/4H3H/xdUsU07qb/wDAV69xqrb7X4I53WvhHBq93rt1eeJ9SZ9aaBrnbBCADCR5ZHy9gMe9WNT+FVnqXiK31u+1y8a5imhmLxW0EUjNGqrjzEQOAcEkZxzjitr/AIV14Q/6Bs//AIH3H/xdH/CuvCH/AEDZ/wDwPuP/AIuj62/53/4Cv8/JD9q/5vwRzt98Ira9svEVrdeJdSdNeu47y4IhiBSVHDArhfbGKuah8LbDVL/XrnVNZv7lNetILe+jCRoGaIAJIpC/KwIzjpz0xWt/wrrwh/0DZ/8AwPuP/i6P+FdeEP8AoGz/APgfcf8AxdH1p/zv7l5efkvuF7X+9+H9djBtPhDo0Whatpc1/I/9pWi2jTQ2VvA0aKQQR5cYySQM5JzWmngFo9b0rW4fEd9HqGn6YdN83yIiJo85BKlcAg46elW/+FdeEP8AoGz/APgfcf8AxdH/AArrwh/0DZ//AAPuP/i6TxN95v7l6dwdW/X8EYFj8INIi8D33hK71W9u7O6uheJIY40kimzndkLhuezZGOK6HwF4LsfCTXstvMs892U3utnBbgBQcACJF9Sec/hTf+FdeEP+gbP/AOB9x/8AF0f8K68If9A2f/wPuP8A4ulPEc6cZTdn5L/MHU5k05P7v+Cc3efB+1uPEceu/wDCVa39qgvzfQeaySiNic7fmByB29BXS+PfB3/CWT6RI2s3Wn/2XdreQrDFGwaVfusdwPTnjpzSf8K68If9A2f/AMD7j/4uj/hXXhD/AKBs/wD4H3H/AMXQ8RdqTm7rbRf5g6l2nfbyOc1P4QW174iXXT4q1sXUWoLqEG9kkEUgOQAGBBUEDA7dK6Lx74LXxdJo7TazeWI0u5F1H9njjJeUY2sSynpzx05pf+FdeEP+gbP/AOB9x/8AF0f8K68If9A2f/wPuP8A4um8Tdpub020X+Ye01Tvt5GLN8KbOXS7q3PiPWFvL3Uv7RvLuN1QzvjAVkUBdoHQY681QX4M2sfhaTw3F4q1VdPfURqIUxQs4lByPmK5IyAfwrqf+FdeEP8AoGz/APgfcf8AxdH/AArrwh/0DZ//AAPuP/i6pYtr7b/8BX+Y/bP+b8EYNz8JbG5/tRptf1EyX+pJqiuqRAwXS/xr8vII42nIrF8MfD7W9QPjnSvFcFzFY+IpY5UvRcwtNlBjlUGAc88DGOK7j/hXXhD/AKBs/wD4H3H/AMXR/wAK68If9A2f/wAD7j/4umsZZNcz+5aWttr5IFW03/D/AIJhx/CexkfWRqWvalfw6zZQ2l5GyRJkQqBG6lVG0jH0PfNangD4faf4Rvpb2G6FzO8C24b7FbwbUHPJjRSxOBkk81Y/4V14Q/6Bs/8A4H3H/wAXR/wrrwh/0DZ//A+4/wDi6iWJ5ouLm7PyX+YnUurOT+4w/E/wlsNZfXUi17U7C01yeO5vbaJY2VpkIIYFlLDp0zim618IdI1XWp9XuNSmN1eRRx3rSWdvL5xQAb13ofLYgc7ePat7/hXXhD/oGz/+B9x/8XR/wrrwh/0DZ/8AwPuP/i6axbW039y8vPyX3DVVr7T+4teLvCtt4g8PW+itcfZoIJI3XFtFKCEHClHUrj6CuVX4Q6fH4fs9Hh8Sa3DDb3UtyRHKqo/mAArsA2qox8oHQknvXQf8K68If9A2f/wPuP8A4uj/AIV14Q/6Bs//AIH3H/xdTCvyLljN/cv8yY1OVWTf3f8ABOatfhBDbaJo2jw+KtTW20e/N9aAwQkiTORk7eQCT+dV9Y+GMum2CTaNdalqF5FrjatahZIImtpJCTIQXXa4PA2t6V1v/CuvCH/QNn/8D7j/AOLo/wCFdeEP+gbP/wCB9x/8XWixjvdzf/gK/wAyvbPv+H/BM74L+F9Y8NaPqr64y/bNT1OW9aMSCRkDYADMoCluMnAxzUuifDyHRrwrp2vajFpJv2vzpxSJk81uSN5QuFzzgH8auf8ACuvCH/QNn/8AA+4/+Lo/4V14Q/6Bs/8A4H3H/wAXWcq8ZSlLmevkv8xOom277+X/AATH0r4U6Xp95p3l6vqMmnaVdS3mm2DiPZbzOc7t23c4BJIDE9apR/B+3XR204+KNTb/AIm66ukphh3JcDOTjbggkg4PpXS/8K68If8AQNn/APA+4/8Ai6P+FdeEP+gbP/4H3H/xdV9bf87+5f5j9q/5n9xxnxB+GuqHwx4tt/Ds8+p3fia4immgneKKOF1dWLhsAnhcYz3rRsPhk9/pWpXWsaxqcWr6vp0dhcO/kubeBcZjXau05xy2M10X/CuvCH/QNn/8D7j/AOLo/wCFdeEP+gbP/wCB9x/8XVfXPd5eZ+tl5efkg9tpa/4f8HyOev8A4PaTeLpssmqzveWNgNPM81pBMJYVJKZR0KhlzgMADWmnw10uLWrDULe/uoo7bSm0qW3WOMJcQHOQcKNpyeq4q9/wrrwh/wBA2f8A8D7j/wCLo/4V14Q/6Bs//gfcf/F1DxTas5v7l/mJ1f7z+4yfBHwp0bwrq1rfWt2862autsklnbh1DZHzSrGHYgHAJNWvFnw7tNc1y/1aDWL/AEybUtPOnXywLGyzw9vvqdp9xjirn/CuvCH/AEDZ/wDwPuP/AIuj/hXXhD/oGz/+B9x/8XSeJvPnc3f0X+Ye015uZ39P+Cc5qfwftdR0fTtLufFWtm3sbE2KojIqtH/CdoGNwGBnuBzU8fwsCzaBI3inUXGhWktnaKbeEZjkTYwb5eflwM+2a3P+FdeEP+gbP/4H3H/xdH/CuvCH/QNn/wDA+4/+Lqvrbtbnf/gK6/MftX/N+COZl+DdhN4a0/QZtduZrawilhhMtlbuwR2B6lMgjBwQQea6vWPBtjqfw6fwTPeXptHtFtTcM+6YhcYYk9TwKi/4V14Q/wCgbP8A+B9x/wDF0f8ACuvCH/QNn/8AA+4/+LqZYjmteb0d9lv94nUv9p/cZWp/DGG9l+0r4i1K2vJtMGl308ccWbq3B4BUqQjY4yuKZq/wn0i6NuNP1TUNMji0U6IyRBH8y2LbsEupw2ecitj/AIV14Q/6Bs//AIH3H/xdH/CuvCH/AEDZ/wDwPuP/AIumsS1b339y/wAw9r/ef3HO6x8IbLVtJ0/TrzXrqRbKyWzjkNnbmQIrEgq+zcrAYGQR09zXTeNfB8PibwSfCj6peWlo6RxyyLtklkRMYBZweSQCT14qP/hXXhD/AKBs/wD4H3H/AMXR/wAK68If9A2f/wAD7j/4uk8Rdp8701Wi/wAwdTbXbyMDWvhDpWq6odUuNUmN7Nax213JJZ28omCAAOFdCI2wMZXFS678JtK1bWYdQbU7m2WFrcxpb28EbxiFQoCyqgdQccgHHPAHFbX/AArrwh/0DZ//AAPuP/i6P+FdeEP+gbP/AOB9x/8AF1SxbVvfenkv8x+1f8z+4seNfCVr4ml0u8N7c2GoaVcG4srqDaTGxGCCrAqwI7EVia58NV1iwtLe98U6yZIZ5ZppIzHGLgyAA7kRQvGODjI561p/8K68If8AQNn/APA+4/8Ai6P+FdeEP+gbP/4H3H/xdRCuoJKM3p5L/MlTts/w/wCCc2nwdsV8L2Ph59euZ7OxaYwCeyt5SBJjI+ZM8HJBGDz7Cup8P+Ek0UaLFbapcTQaVaNbKLiKOSSUN1JlK716DhSBwPSov+FdeEP+gbP/AOB9x/8AF0f8K68If9A2f/wPuP8A4unPEc6tKb+5dfmN1Obd/gdXRXKf8K68If8AQNn/APA+4/8Ai6P+FdeEP+gbP/4H3H/xdYWpfzP7v+CZ2h3/AA/4JQ+PUNzP8K9ZFqrMyRrI4VNx2BgW4yO3P4V8afEAtJ4quJ+sU0UMkJ7GMxLtx+HH4V9sSfDfwbJG0cmlSujAqytezkEHqCN9fPvxV+Dd9oEtxJYwXN5pBcva3sSNNLaKf+WUyDJMY7OoJHOQc142a4SnUXPzP/wFf/JH1nDWYU6DdJ7vvpvb17HhilVYNtJ9RmtLTAv2lZGt5JCj/wAJOCCMAcY745zT5dA1oN/o9ob1Oz2ZEyn/AL5yR9CAasaZ4c1yS5UNps0LlgAbg+Tz7buSfpzXhN04UXTp3bbT1VtlLzfc+0c1KXPJpWT697enY2G0S0LEmO7jJPKGFiV9ulFbsfwe8WyRrIw1bLAMdunSY59MkHH1A+lFL6vV/kOL67h/+fyPra9/5HbSf+wfef8Aoy2pdTtpbo3cC3E9r5gULLGCSOnpU+q6Z9rvba+jvrqzuLeOSJWhCHKuULAh1YdUWof7Pv8A/oYtT/792/8A8ar7lUnOKa/rU/LeRySM5NL1Vbhs+Jr7yNp2KIPm3e5I6CnQaXqUYYP4o1KTf1JtxkfTjir/APZ9/wD9DFqf/fu3/wDjVH9n3/8A0MWp/wDfu3/+NUvq0g9kynJp921klufEGph1lLmUQjcQei9OgpJtPkZrVzrurK8EexmWM/veTyRjGf8ACrv9n3//AEMWp/8Afu3/APjVH9n3/wD0MWp/9+7f/wCNUfVpB7JlSa1mfUUuxrmpoilcwiH5WA6g8d6iuNOklkY/2/qqxly3l+TkYPbkdq0P7Pv/APoYtT/792//AMao/s+//wChi1P/AL92/wD8ao+rS7h7JmWujlLjzxrmpblBCZg4UEemOtPj0+4U5bxFq7Zxn9z6H6fhWj/Z9/8A9DFqf/fu3/8AjVH9n3//AEMWp/8Afu3/APjVH1aQeyZOl6IYkjHnzlRgu8bAn36Uf2mP+feb8I2/wqD+z7//AKGLU/8Av3b/APxqj+z7/wD6GLU/+/dv/wDGqf1aXcPZMsHUvS1n/wC/bf4Un9osf+XS4z/1zNQf2ff/APQxan/37t//AI1R/Z9//wBDFqf/AH7t/wD41R9Wn3D2TLA1CQ/8udx/3waUXs3/AD5z/wDfJqt/Z9//ANDFqf8A37t//jVH9n3/AP0MWp/9+7f/AONUfVpdw9ky19smx/x5z/8AfJo+2zf8+U//AHzVX+z7/wD6GLU/+/dv/wDGqP7Pv/8AoYtT/wC/dv8A/GqPq0g9ky0byTPNjMf+AUfa3/58Zv8Aviqv9n3/AP0MWp/9+7f/AONUf2ff/wDQxan/AN+7f/41R9WkHsmWxdP/AM+U3/fFKLl/+fOX/viqf9n3/wD0MWp/9+7f/wCNUf2ff/8AQxan/wB+7f8A+NUfVpB7Jl9JzzutpR9Fp3nj/n3m/wC+Kzv7Pv8A/oYtT/792/8A8ao/s+//AOhi1P8A792//wAao+rSD2TNHz/+neb/AL4o+0f9O8//AHxWd/Z9/wD9DFqf/fu3/wDjVH9n3/8A0MWp/wDfu3/+NUfVpB7Jmh9p/wCnef8A74pDdf8ATrcf98VQ/s+//wChi1P/AL92/wD8ao/s+/8A+hi1P/v3b/8Axqj6tIPZM0PtXH/Htcf98Uv2j/p3n/74rO/s+/8A+hi1P/v3b/8Axqj+z7//AKGLU/8Av3b/APxqj6tIPZM0ftH/AEwn/wC+KPtH/TCf/vis7+z7/wD6GLU/+/dv/wDGqP7Pv/8AoYtT/wC/dv8A/GqPq0g9kzFl8KlkCx61r6HLMzeZk5Zs5Hp6fSqv/CFSB49nibxQqICNvnDnrjP0zXSf2ff/APQxan/37t//AI1R/Z9//wBDFqf/AH7t/wD41S+rSD2TMRvDV8jh7bxL4gRs4Jfa/wAuckf/AF6ePDt2OB4h8QhN+5lyvze3TgfStj+z7/8A6GLU/wDv3b//ABqj+z7/AP6GLU/+/dv/APGqPq0g9kykdIuv7ZOojWtbCmQMbbC+XtH8OMdKauhz+TcwvrGtPHOF2qcfu8Nng4zz0PtV/wDs+/8A+hi1P/v3b/8Axqj+z7//AKGLU/8Av3b/APxqj6tLuHsmZa+HJluEmTXNdQK6sYww2nHbBHSp00S6XUze/wBu64QXDGHKbCOflxjpzV3+z7//AKGLU/8Av3b/APxqj+z7/wD6GLU/+/dv/wDGqPq0g9kyh/YM3kXMDa1rjxzJsCll+TnOQcZzTYvD9ykYj/4SDXygQIF3KMYGM5x1rR/s+/8A+hi1P/v3b/8Axqj+z7//AKGLU/8Av3b/APxqn9WkHsmV7HS57O1mhN7qN8ZZFYG6IOzAxgYrfX7o+lZH9n3/AP0MWp/9+7f/AONUf2ff/wDQxan/AN+7f/41R9WkHsmR+GbK5tNQ1mS4iKJcXnmRHP3l2gZp3g3/AJBdz/2E77/0qlp39n3/AP0MWp/9+7f/AONVb0XT49Nsfs0c0s2ZZJmkl27maR2didoA6segqPYulTt5/wCZpWlKTcpeX4Iu0UUVkc4UUUUAFFFFABRRRQAUUUUAFFFFABRRRQAUUUUAFFFFABRRRQAUUUUAFFFFABRRRQAUUUUAFFFFABRRRQAUUUUAFFFFABRRRQAUUUUAFFFFABRRRQAUUUUAFFFFABRRRQAUUUUAFFFFABRRRQAUUUUAY2p+FPDGqTGbUfD2lXcp6vNaIzH8SM1PpXh/QtJbdpmjafZN/egtkQ/mBWlRU8kb3tqaOtUceXmdvUKKKKozP//Z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10" descr="data:image/jpg;base64,%20/9j/4AAQSkZJRgABAQEAYABgAAD/2wBDAAUDBAQEAwUEBAQFBQUGBwwIBwcHBw8LCwkMEQ8SEhEPERETFhwXExQaFRERGCEYGh0dHx8fExciJCIeJBweHx7/2wBDAQUFBQcGBw4ICA4eFBEUHh4eHh4eHh4eHh4eHh4eHh4eHh4eHh4eHh4eHh4eHh4eHh4eHh4eHh4eHh4eHh4eHh7/wAARCAGMA1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+1XUoNO+zrLHPLJcSGOKOGMszMFZj+ik1X/tof8AQJ1X/wABv/r1Hr3/ACHPD3/X7J/6TTVdu9QjtvOaQBY4V3SOzYAHrWr5YxV1v/mzFOUpPXb/ACRW/tof9AnVf/Ab/wCvR/bQ/wCgTqv/AIDf/Xqjc+NfD1tdm1n1WxjnUhTG0/IJ3e3+y35Gkj8aaBIzrHqdixSPzWAn6JkLu6dMkD8annh2/Erln/MX/wC2h/0CdV/8Bv8A69H9tD/oE6r/AOA3/wBesg/EHwuIFn/tnTvKcEq32jggAk9vQH8qszeMdFh8/wA2+s0MEfmS5nHyLgHJ46YIo5odg5Z/zF7+2h/0CdV/8Bv/AK9H9tD/AKBOq/8AgN/9esy18caDdTCG21CylkJKhVuBkkHBHT1qF/iH4bSQxtqlgGG7I+0j+EAt27Bh+dHPDsHLP+Y2f7aH/QJ1X/wG/wDr0f20P+gTqv8A4Df/AF6y28daEshja+sw4CEj7QMgOAy9u4IP40lz470G2vGs576zjuFYKYzcDIJ3YHT/AGW/I0c8Owcs/wCY1f7aH/QJ1X/wG/8Ar0f20P8AoE6r/wCA3/16tLc3TKGWzyCMj96KPPvP+fEf9/hT5odg5Z/zFX+2h/0CdV/8Bv8A69H9tD/oE6r/AOA3/wBerX2i9z/x4jH/AF2FNt7qaeMSeWsQPQE7jS5odg5Z/wAxX/tof9AnVf8AwG/+vR/bQ/6BOq/+A3/16lu76a2Clo4mUnG5pAgH1zUY1SXci+Va5k+4Pta5b6etHNDsHLP+YT+2h/0CdV/8Bv8A69H9tD/oE6r/AOA3/wBej+1ZDnCWfynDf6WvHOKkW/uGZlENsWXO4C5GRjrnjtT5odg5Z/zEf9tD/oE6r/4Df/Xo/tof9AnVf/Ab/wCvUyXd3I5WO3t2IAJAuASAeh6U77VdeZ5fkW4b08/n8sUc0Owcs/5iv/bQ/wCgTqv/AIDf/Xo/tof9AnVf/Ab/AOvVoT3e8xmCAPjO3zucevShZ7pmZVhgJX7wE3IPvxRzQ7Byz/mKv9tD/oE6r/4Df/Xo/tof9AnVf/Ab/wCvVpZ7pnZFhgLLjcBNyM+vFRzX0kMqRTfZI5H+4j3ABb6DHNHNDsHLP+Yh/tof9AnVf/Ab/wCvR/bQ/wCgTqv/AIDf/Xqb7ZPs37bTZkDd9o4yenanyT3ca7pIbdBkDLTYGfyo5odg5Z/zFb+2h/0CdV/8Bv8A69H9tD/oE6r/AOA3/wBerUk93Ghkkht0QDJZpsAfpR5t9jd9ngx6+af8KOaHYOWf8xV/tof9AnVf/Ab/AOvR/bQ/6BOq/wDgN/8AXqS31CS4cCBbWZf4mjn3BfyFWJ5biOMssSSY6jdijmh2Dln/ADFP+2h/0CdV/wDAb/69H9tD/oE6r/4Df/XqzDc3E8Ykhjt5FzjKy55/Knh73vbw/wDfw/4Uc0Owcs/5in/bQ/6BOq/+A3/16P7aH/QJ1X/wG/8Ar1cMl7ji3i/7+H/CgPe/88If+/h/wo5odg5Z/wAxT/tof9AnVf8AwG/+vR/bQ/6BOq/+A3/16ub73/nhD/38P+FJ5l9/z7w/9/T/AIUc0Owcs/5ip/bQ/wCgTqv/AIDf/Xo/tof9AnVf/Ab/AOvUGu+IYNDELarJb2yTMVRmdiCQM44Xiq1z4w0uC3juGvLMwyOY1ZZGb5h1BwOKOaHYOWf8xof20P8AoE6r/wCA3/16P7aH/QJ1X/wG/wDr1jxeO9FldI0vLcuxAA+fv/wGpj4z0pYVla6t0RioG4sMlm2gfd65BFHNDsHLP+Y0v7aH/QJ1X/wG/wDr0f20P+gTqv8A4Df/AF6m0++e/tFubVI3jYkA7iOQcHqPUVYDXX/PGL/vs/4Uc0Owcs/5ij/bQ/6BOq/+A3/16P7aH/QJ1X/wG/8Ar1cmnuIk3NChHs//ANarIOQDRzQ7Byz/AJjK/tof9AnVf/Ab/wCvVvSr+DUrMXVuJFTzHjKyIVZWRijAj2KmqHh3ULm+vdWinZStrd+VFgYwu0Hn86PB/wDyDLn/ALCV7/6Uy0k4TpuUV1/zKnCdKrySfT/L/M2aKKyn1h2vru1tdJvrs2sixyvG0SruKK+BvcE8OvalGLlsEpKO5q0Vmf2nff8AQvan/wB/Lf8A+O0f2nff9C9qf/fy3/8AjtP2b8vvRPtF5/czTorM/tO+/wChe1P/AL+W/wD8do/tO+/6F7U/+/lv/wDHaPZvy+9B7Ref3M06KzP7Tvv+he1P/v5b/wDx2j+077/oXtT/AO/lv/8AHaPZvy+9B7Ref3M06KzP7Tvv+he1P/v5b/8Ax2j+077/AKF7U/8Av5b/APx2j2b8vvQe0Xn9zNOisz+077/oXtT/AO/lv/8AHaP7Tvv+he1P/v5b/wDx2j2b8vvQe0Xn9zNOisz+077/AKF7U/8Av5b/APx2j+077/oXtT/7+W//AMdo9m/L70HtF5/czTorM/tO+/6F7U/+/lv/APHaP7Tvv+he1P8A7+W//wAdo9m/L70HtF5/czTorM/tO+/6F7U/+/lv/wDHaP7Tvv8AoXtT/wC/lv8A/HaPZvy+9B7Ref3M06KzP7Tvv+he1P8A7+W//wAdo/tO+/6F7U/+/lv/APHaPZvy+9B7Ref3M06KzP7Tvv8AoXtT/wC/lv8A/HaP7Tvv+he1P/v5b/8Ax2j2b8vvQe0Xn9zNOisz+077/oXtT/7+W/8A8do/tO+/6F7U/wDv5b//AB2j2b8vvQe0Xn9zNOisz+077/oXtT/7+W//AMdo/tO+/wChe1P/AL+W/wD8do9m/L70HtF5/czTorM/tO+/6F7U/wDv5b//AB2j+077/oXtT/7+W/8A8do9m/L70HtF5/czTorM/tO+/wChe1P/AL+W/wD8do/tO+/6F7U/+/lv/wDHaPZvy+9B7Ref3M06KzP7Tvv+he1P/v5b/wDx2j+077/oXtT/AO/lv/8AHaPZvy+9B7Ref3M06KzP7Tvv+he1P/v5b/8Ax2j+077/AKF7U/8Av5b/APx2j2b8vvQe0Xn9zNOisz+077/oXtT/AO/lv/8AHaP7Tvv+he1P/v5b/wDx2j2b8vvQe0Xn9zNOisz+077/AKF7U/8Av5b/APx2j+077/oXtT/7+W//AMdo9m/L70HtF5/czTorM/tO+/6F7U/+/lv/APHaP7Tvv+he1P8A7+W//wAdo9m/L70HtF5/czTorM/tO+/6F7U/+/lv/wDHaP7Tvv8AoXtT/wC/lv8A/HaPZvy+9B7Ref3M06KzP7Tvv+he1P8A7+W//wAdo/tO+/6F7U/+/lv/APHaPZvy+9B7Ref3M06KzP7Tvv8AoXtT/wC/lv8A/HaP7Tvv+he1P/v5b/8Ax2j2b8vvQe0Xn9zNOisz+077/oXtT/7+W/8A8do/tO+/6F7U/wDv5b//AB2j2b8vvQe0Xn9zNOisz+077/oXtT/7+W//AMdo/tO+/wChe1P/AL+W/wD8do9m/L70HtF5/czTorM/tO+/6F7U/wDv5b//AB2j+077/oXtT/7+W/8A8do9m/L70HtF5/czTorM/tO+/wChe1P/AL+W/wD8do/tO+/6F7U/+/lv/wDHaPZvy+9B7Ref3M06KzP7Tvv+he1P/v5b/wDx2j+077/oXtT/AO/lv/8AHaPZvy+9B7Ref3M06KzP7Tvv+he1P/v5b/8Ax2j+077/AKF7U/8Av5b/APx2j2b8vvQe0Xn9zNOisz+077/oXtT/AO/lv/8AHasaRfxanp8d7DHJGrlhskA3KVYqQcEjqD0NDg0rjU03Yt0UUVBZja9/yHPD3/X7J/6TTVU8Y7ToethjtH2bk/gKt69/yHPD3/X7J/6TTVLqdhDqcV9YSMyC4h8tmXqAa0qfDH0/VmVP4pev6I+bPGUcB8fXJa6AP2hPl2H0ual0iOAXl9i6yf7HAxsPT7RHzXrOq/CLSdQ1t9Vk1S8SR5FcqqrgEeZ/8cP5Cn2vwl0m3mmkXU7xjLafZTlV4Xer56dcqKwszSx8+yJbf8I1Yj7Xx5U3Pln/AJ4yV2viGOHd4lzcEZ0vn5DwPKj5rvf+FIaH/Z0Nl/a+obIgwDbUydysvp/tGti9+F2lXR1AvqF2Pttr9mfAX5V2Bcjjr8tFmFjxfwMkI8Q2+253f6TLxsP/AD1NYd5Hb/2nMftXO27/AOWZ/wCeUNe+aP8ACXSNMvUuotSvXZJGkAYLjJbd6VSl+CehyXLzHVtQBbzeMJj51RT2/wBgfnRYLHmF2lv/AGvcf6R/yxsP4D/z7xUzxYkB+IVyWuCD9qj48sn/AJ+a9fk+EujyXDzHUr3c8cMZGF6RRqg7dwoo1P4SaPf65Jq0mpXySvIshRQu3I8z2/6aH8hRZhY76z/49Ief+Wa/yqfNNhiEcSRgkhVC/kKdirGBxWfutoZXhW9gXaCxjdxlB+fStArXK6r4B8P6lq9zql1HcG4uQRJtmKj7oXjHsBSYEviTTdI8RaX/AGfe6pGsUrow8mZQW2sDjPfOMVk6h4P8NXVw80WsLBbziKN41kjb/VncoR2yyH1weaut8OvDb3X2uaG4lud+/wA1ped24HOBx2Hamr8N/DamBtt0XgK+Wxl5AUYA6Y6H60WEYEnw08HNbSQ/23LsfCzZuEOSJTIMZ+7z6elT2Xwx8M24kRtavppHSUSu1yFdmmQKXYrgknbn0JrWf4aeFju229whaQSMRL95gWIPPuxqwfAOgm5lus3q3MpVnmFwdxKEFPb5SoxxRYDAu/h/psaFrXxVdW0k+xFd5l+dVZcrxjcPlwB0GTT/APhBtBE6TnxVdG4g5EjXKEp8rr36D5+PTArornwRodxZWdnItx5VokkaYl5ZZG3OGPfJFRX3gDw3eXd5cS20g+2IqTIj4QhcY4xx0FFgKPh/wvouhtdSnxLcTySW0lq0k10u6NWbJwexB6elULPwDodveLJH4qvvNSdJZFW6Vd5CqBuA74Uc+59a0l+GHhNbR7Zbe5CPyxM5LE5yTk9+OtSv8N/C8lxJNJBcsZAoYGc4OOmcdfqaAK3iDwrout39zfx+Jri0a6kSST7NcIATGuBg9eBzV3WNA0i48RNqUmsLb3DRRrPGxibKRkspG8Ep1OSMZqO4+HHhi5Q/aYbmVyu0SGchgMAcEYxwoH0zmrWteB9B1i6nuL6O4czqodVlIXIQoD9dpIoGczJ8O/DYtxOvia9ihkeMlxdKFdkUgc9zg59iM1oa/wCFdA1iZJrjxRdhbYqWU3quFKuGB5+6cjFbI8FaA2mWemz2zXNrZytJFHK+Rkgg5x1GCeKqr8O/C8c7T29rLbys/mb45SCGDbgR24J+lAGfa+EtBj0S80eTxTezx3Sl3Ml+CdpHXHQ9M5/GprLw1o2l3d/PP4qvGF1xJHJeKqr17dP4sc+1WF+HPhgKyGC5aN/vIZzhmww3fXDH25qxD4F8PoZmeO4nknx5skspZmwysP1VfyoAj8HaDpfhWFtOsdVExnPmJDK6g7cfwgdv0rca8tpIwEvrRVkUkMJQcjOMj8eKzdc8H6NrGqJqV0twtykRiVoZSmFwR256E1n/APCtfCWyJFsplSE/uVFw37sbgxC89CRyOhoA0PClnpWjRXUFvrK3bTXDSP5k6naxHIAHA6Z/OthNQsJG2pfWzH0Eqnvj1rml+Hnh1CWj+3I4ACMty2Y1AYYX2wzD8aIfhz4VhuYriOzlWWKRZEYTNkFSCB9MgZFMDrqKKKACiiigDJ8XzG18NahexxxPNb27yR+YgYAgZ6GvF5/iDr0fngRaZ+7wy/6GvBLMP5Cvd9Rs4NQsJ7G5UtDOhjkAOMqRzXKv8NfCbb91lMd/3v37epP8yaAOF0bxpq1zdrHJBp23ypm4tFHKbdv/AKEax/DXxK8R3sVqtwunYa+jgIW0UAIV3cfjXrdr4B8NW0vmw2soba65MrHhsZ/kKqWHwx8IWQQW9jMuyZZlzOx+cDAP5UgOxjVVXCKFHXAGKdRRTAralxbH6irCfcX6Cq+o/wDHsfqKsR/cX6CgDnPB3/IT8Q/9hA/+girfg/8A5Blz/wBhK9/9KZaqeDf+Qn4h/wCwgf8A0EVb8H/8gy5/7CV7/wClMtLD/wAB+v8AmbY7/el6fpE2axtA/wCQx4h/6/0/9JYK2axtA/5DHiH/AK/0/wDSWCtYfDL0/VHJU+KPr+jOP1z4ozW3jHU/Dei+GJ9Xn0yLfcEXaROxK5CxowzJ1HTn0B79VZeKLOPwzYax4jMPh17qMM1vfTCMxMeqEtjJH0rzD4neCvFfiPX9dmbwhpepROqR6TfLdpbXEB2/fYjmQA/wt7Ypt58OvG9vqPhTWZb+bVrjTLA2tysFzGs0bZbDRtOrI3DBSSATtr2XhcHOnC0lF9dfK/ey17pW8zxlisZCpP3XJX00tbW3a707N38j2OLV9Km0s6rFqVm9gF3G5WZTFj13ZxWWPHHg9reWeLxNpEyQxPK/lXaOQq/eOAe1eXar8KtZvvh/qOn6fFcWN3caol+bO+v45UmwGBB8pFVN24HAyPlHStvQ/Ceq6jrVxd6l8PvDnh+L+zJLRHiuPNkdmXHRMJt/3hketYPB4VRcvaXt5ry89b+XY3WMxUpKPs7X8n5+WlvPuaVr8W9BvvA154lsfs5lhmMUVjc30cEshz8uSxwpYBmA54Brq4/E2kw+HbDWtXvrLS4byCOUefdJsBZQ20PnDYz1HWvGLLwD4yt/gzf+Dn8H2Emoy3K7LsXsO4rvLeZyOwG0DOcOenStC48EeMJJPBeuT+G7DUJNC08afcaNc3qFX2qVEytgpk5Bwem0da6KuDwbbUZpLmfVO6tp1tq+r26nPSxuNSTlBt8q+y1Z316Xdl0W/Q9buPE3hy30qLVpte0yPT5X8uO5a6QRM2CdobOCcA8e1JpXifw3qt59j0zXtMvbnZv8qC6R32+uAc4rx1Phz4stfh74ns10OwmvdfvhJBpsVygi05fmPmBm4LDhcLjg9e1Gi+B/F+k+IPBOtWng+0ifSbRrbUI4r2FDITlfMLD7xIbdjn0zWTwGF5ZWq6621Xa/fvoarMMVzRvS00vo+9u3bWx7L4r1DUNK0K51DTNLGp3EK7vs5uBDuUfeO4gjgZPvWR8PPGlv4q8Dx+Kri3TSoCZfMWScMsaoxBYtgDHGelanjJtUXw3eLo+mDUryWMxpAbhYchuCdzccA5x3xXBfCbQfFOg/DC+8M6z4ZtmmhjlNvHJeRyR3hkLNsYD7o5A5POa5aVKlLDOUrc3Muutuul/TodVWrVjilGN+XlfTS/TW3r1PRI9Vhv8AQpNU0GS31ZTE7W3kzrsndcgKH5AywxntXC/Dn4l6t4w8RXuljwkLKHTpDHf3B1JX8hvnxhdo3ZKEcHjrXSeDYtT03wHGjeGLHS9QhjmZNKs5lEO/cxVQ44G7gk9ixry7wD4L8eWNx4ws9Q0OOwh8UJJ/pi6hG5s2KylflXl+ZAOMY61vQo4dwrKVrr4W3567PWy1MMRXxCnRcb2fxJLy03Ttd6enbc67xz8V7Hw/f2UWl21jrttPOttNNbamm63lY4CsgDHpznj0rt9Z8QaForRrrGsafp7SfcFzcLGW+mTzXz/ffDXxw3hXQtJt/BWjxXWj3fmPeQ30YkvFznnIGB9ST04FdTq3grxfJ4+vvFRs7qeHVbFI5La0vLYS2rbQGiJnRkZODyuK6KuCwdoqM0rXvqtdVbq0tNfw3OeljsZeTlBu9raPTR36Juz0/HY9S1LxR4b01bdtQ17TLRbld8BmukUSr6rk8jntUaeLfDEmn3t/Br2m3FvYoXuXhuUcRD3weK8e8YfDfxFJ8PNF8N6J4aM7QXTXUj3WpwyPbLk/uQ21Mq2c8cD3rS0bwV4ktviFq1+PCdla6PrWlpayxrdReXav5S5ygHzgOMcAetZfUcLyc3tNdeq6NefVbehr9exftOX2emnSXVenR7+p1Fp8V9BvvAl34nsWtjJDI0cdjcXscMjtuYIGLHCFgpYA9h3qHxl8WLDw5oOhXb2MVxqGsIkkdoL+NViVh955eVC5ON3Tg+lcVYeA/GNt8Fr7wc/g+wk1J7gBLkXsW51LM3mZI428KBnOGPTpTdb8HeOb7SvA8DeB7SWTw6UNwH1GA/aVQr+7OegIUnuBurpjhMD7TdcvM/tLa2nXa/zOWWMx3s9nzcq+y9769N7fI9D8LfEKXWPFVt4fuNItbSeS1aabZq0M7QuP+WZRfmJxg5966C88YeE7K7ltLvxLpEFxFnzIpLyNWT6gnivNZvCvi6T42J4ot/DEFlprWxsnkivYgyhlKmbAwSRnpjJ29ax9G+HPijS9Cn8L3PgXw3rYkvTN/bF1d7dyE5+YDEmceh/A98ZYPCSalzpaLRNdb31b6djeOMxcE48jer1afS1tEuuup7LqPizwvptyttqHiLSrWdgGEc12iNg9DgnvWR47+Inh/wAIvpkN7cJLNqUiCIJKoVYyQDKzHogz174rz/xz4H8b6lqfiSKOz+1WV7bpHp32S9jt4owo5WZWG6Q8cE5+o7VNT8A+Mr7wX4Lhk8M2b6h4eudk9vJexE3MA2kfP0AJBG05x70qOBwnuSnUTvurrtf89GOtjsZ78YU2rbOz72/LVHpzeOLKTx7YeF7AWd6l1btNJcxahFuiIUuq+Vnc2VAOR2Oa1p/E/hu31QaXPr2lxX5O37M90gkz6bc5zXmmp+HPFz/GnRPF1n4PtYbCxtltphHfRLv3Iys+MA/J5mMY5CDpnjmJ/hX4vi8P6r4UXw9o9+99qH2iPxDLcqJY0yDypG/PB6HuetCwWFly3qJaK+q3u79eitp16dQeOxcOa1NvV20e1la2nV316deh7fqHizwvp1/Jp9/4i0q1u4gDJBNdojpkbhkE5HBBrQ0rUtP1azW90u+tr22YkLLBKHQkdeRxXj3iHwP4kn+JfhzUR4WtNW0zSbaO1ubme6iBvTsAMrK3OVJ4ByTtHNbvwH8O+JPCltrGk6zo8draS3r3VtOl0jhg2AE2L93AGc++K562DoRoc8Kl5WTtdf8AD9n8zoo4zESr8k6do3avZ+Xy7r5HU+N/F1j4csZhFLYXWqrH5kWnS3yQSTKOTjd7AnpzjFReBfGln4i8B23i29SHSLabzN4muAVjCyMnLkAc7c/jXnniDwB4ni8beKtQt/D2leIrbXoCtvcXdwqNZNjphgTx2246DkVmQ/Djxxd/DDRNBuLCKzutC1FrgQG9jZb5GcuSDhlRlJwAwIOSfaumODwjoxXtFdtXd+jTvpfvZbeexzSxuMVaT9m7JOyt1TVne3VXej8tz3HRtZ0jWoXm0jVLPUI0O12tplkCn0ODxXK+M/Hl54b8a6JoMugedaavMsMN6LwLhiQG/d7SeMjuM5qj8PPCl/ZeNL7xJqFlqtpPPbLC7XV/bSef06xwRqvGOGLZ9qz/AIwaH4w1nxr4b1DQ/Dsd7aaLOLkyNfxxGZiRlMNyuNvXnrXPRw+HWJ5JNONnu7a273XX/hjorYjEPDc8U1K62V9L9rPp/wAOdOvjZofHupeHNU0xdPsrKw+3DUpbpdjpuVeVx8gyx5J/hNaJ8a+D1toro+KNGEEztHHJ9tj2uy4yAc8kbh+YrVl0+ymS432VsWul2z5iU+YMYw3HzfjXzne/DDx+vgyTwzD4csJvJ1dr2G8F9GGZCMbVU/dHAJyR24p4WhhcT8UuS1uq17vXzFisRisN8Mee9+j07LTyPoHVPEnh7Sp47fU9c02ymkXciT3KIzL6gE9Kbd+KPDdnY299da/pkFrcrugmkukVJR6qSeR9K8r8YeD/ABVq2utrFn4durC6uNKjhuJLXU4G8yQDBikjk+V0GByMZ96kuPCHj5bfwnHPbWsttY2bw3tvpU0dpKrndt2uQPlAK5C8cHg5prA4fli3UV+uq7fP0E8dieaSVN26aPuvT10PWrfWNJuNLOq2+p2ctgAWNykymIAdTuzis0eNfB7eRt8UaMfPO2HF7H+8OcYHPPPFeGjwH4s074UeJdD1mG00e3+1jUY7ubUEMcgBA8ptvTPBz3OBgVB4Wez1/wCNfhJIdF0K3jt7F1nj0yZLmMFYnAkcqNobdtx1I4yc10Ryqi1OSndRvtbZK/4/gc0s2rpwi6dnK29927P7vxPoK48TeHLfVBpdxr2mRXxIUWz3SCTJ7bSc5ovPE/hyz1KTTbvXtMt72Jd8lvJdIsiLt3ZKk5Axz9K8Vs/hf4mtdK1Xw/qVlf6rbXl8bjz7XULWGOXJBDOZI2lVxjsT/jZ8eeAPEereP9Gvl8IRappOmW0dvOZdSiR74BfvOcA8cDkc7fes1gMLz8vtdLPW68rbvrtb8dzV5hi+Tm9lrdaWfnfZdN7/AIbHuVldW17aRXdnPHcW8yB4pY2DK6noQRwRUtc1pba/ZeKP7Ft/D1ja+Fbe2Vba6inAYMFGEEY6Acj8K6WvJqQ5Xo9H/WvmevTnzLVar+tPIKKKKzNAooooAKKKKACiiigAooooAKKKKACiiigAooooAKxfBH/IuRf9d7j/ANHPW1WL4I/5FyL/AK73H/o561X8N+q/Uyf8Vej/AENqiiisjU5/W12634fwWz9sl5yf+faar8hlENzdJ5jyIDhI8ZfA4Az3NVNdjUa54e64+2y8E/8ATtNWhciQWl79nmSCXadkjfdQ7eCfpVzXux9P1ZlT+KXr+iMiHVLuSK4Y6dq8ckUbOEdF+cj+EH1NRwa1dPFubS9aVgCSPKXHHvUMKeKyqPaa/pV1AQ213TO4nGOV44qVz4pwpbV9IR1GXAX5fr644NZmpHHr100TyNoviEFMZXyV5z6c81bsNUku5/KNnrFt8xXdNAApx3z6UGHxZhWF7p7A54WM8cHB9+cZ/SpFg8UNabWvLNLjevzeXlSNvzYH15oAt6hHNa2klwst3OUGfLjxuP0rFfWrlZGX+z9XYA4zsGP5du9Wlt/GOJM6hpg5Pl/uW/DNIlv4wSBx/aGnPK5BDGI4TjkAd+aAKi61ckH/AIl2sDgn5kH5dOtMXXrkyFW0vW0GPvNGMdPYVopb+LsgNqGm45yfJJ7cD86jubXxkw2xanpqAqct5B3A+3agRqWlvLNbRzNcXMZdQ2xtuV9ulS/Y3/5/J/0/wrDaHxhFG7Sanpm1UJDmIgAju3tjPpSi41y6son0/VtJdjK5Z2O9WT+EDHfrTGbf2N/+fy4/Mf4Un2F/+f25/Mf4VgTv4j3GaPxBo4gDlcsgxnpg81JFJ4j887NY0eeJmKxjbhj1wMg9f8KANv7C2f8Aj9ufzH+FJ9gb/n+uv++l/wAKyjb+LhImdQ09k43BYSpzjn8M/pV7SY9aRW/tKe3kb5OY1wO+7H6frQBY+wtj/j9uv++l/wAKPsLZ/wCP26/76H+FXKKAKf2Fv+f26/76H+FH2Fv+f66/76H+FJrd9Jp+ntdRWct24YARR9Tk4z+FYn/CXOGCt4a10fLlsW2cHjgc89f0oA3DYt/z+3X/AH0P8KGsmCk/bbrp/eH+FZVh4oW7uoYP7I1KLzJAm+SLCjJI6+oxyK6B/uN9DQBnwWczwo51C5ywB/h/wqT7DL/z/wBx+n+FWLP/AI9Iv9wfyqWgCj9gl/6CFz/47/hSHT5f+ghdf+O/4VfooAo/YJP+ghc/p/hR9gk/5/7n8x/hV6igCj9hk/5/7n9P8KBYSf8AP/c/mP8ACr1FAFH7BL/z/wBz+n+FL9hkzn7dc/p/hV2igCl9hl/5/wC4/T/CkFhIP+X+5/T/AAq9WL461K60jwnqGpWTKtxBFuQsuRnIHSgCTUgun2bXVxfXexSB8uCSScAfmayv7e0IqC/iCWIltu1+CDnGDxXlkvxN8Uyw3Cyy2bqqyfK1spBw7AZz9BVa6+I3iFYrlhHppMdkJVzZp94Z/wAKVwPXP7f0AAZ8SMA3AJPX9K2YbMzRLLHqFyUcBlPA4P4V4nd/EDXorTSnRNOzcTKH/wBETHKKTj05JrX8YfELxJpb3K2c9uoj8jbmEH74bP8AIUAesjT3z/x/XB/EUfYH/wCf24/MVLpU0lxpdpcS4MkkKO2B3KgmrNMCn9if/n8n/MUCxb/n8n/MVcooAzbu2aNV/wBIlcEngn2NaK8KB7VBejKLx6/yNWB0FAHN+Dv+Qp4h/wCv/wD9kFW/B/8AyDLn/sJXv/pTLVXwf/yFPEH/AF//APsgq14P/wCQZc/9hK9/9KZaWH/gP1/zNcd/vS9P0ibNY2gf8hjxD/1/p/6SwVs1jaB/yGPEP/X+n/pLBWsPhl6fqjlqfFH1/RmZceKtSu9b1DS/Degrqf8AZrCO7uJ7wW8QlKhvLT5WLMAeeAB60yx+Ifh46eLjV5m0a4W6eymt7oZMc6Yym5cqeoIOec8VLe+ErqPWb3VfD+v3OjS6gQ15EII5opHAADhWHytgYJBwfSqU3w+VNPsbWw1y6gkg1L+07m4miSaW7uM53OTgDvwBjGPSu1LCNJPTbvfbW+632sjibxibaV9+1t9LbPbe7Ok0/X9I1DRX1myvUnsY9++VVb5dn3gVxnIx0xmqGn+OPCuoXFhb2esRzS6hu+yKsb/vdpw2OOxFWPC+gtocmqYvnuYr6+kvFRowvlM/LAEdRn1rC8AeGJ7HX9X16+spbIzzuthZSTrKLWJiGkK7chfMkyxAPHFZKGHtN3em2u/4f19xq54i8FZa76bee/Xp8vM2dW8YeG9K1X+y9Q1SOC92qwhKOWIPQjA569uneix8ZeGL68ltLTWbaaaMOxC5IcJy2w4w+MHO3NVtU8K3F/4zt/EDay6Qw2z2v2P7MpDRvjeN/UEkDntWX4c+HFvot7YMurTXFjpshks7aS2j3RnBABkxk4BPIwfeqUMLyXcnzW/H7v67kupi/aWUVy3/AA+/1+7bUtaf8TPBt3p1tetqn2ZboOYUmhcM208gDHJ74HNaK+NPCrapHpg1q2+1SMqKhyBvYZCFsYDH+6Tn2rCtfh9e2p0SODxRMINFneW1jayjPDZG0nv8rEZ981NP8PY5Wmsv7cu10Oe++3S6d5SHMu/zCBLjcFLAHHXtmrlTwV9JO3/B/wAPb/h0RGpjraxV/wDgf4u//DM14/GnhiQQbdWjPn3EltF+7f5pY/vp04IqKLx74RlgtJo9aiMd5O1vbt5bgPIuNy/d7ZGc/wBKyrz4f3MmqNdW3ia6t7cat/a0dt9ljYLMfvZY8kHJwO2e9Xv+EE0tvEN/qc088lvdxSqtkTiKGSZQs0idwzqMH0y3qalwwa+0/wCum39WfkUp4x/ZX9dd/wCrrzNHSfF3hvVrt7XTtXt7iZFZ9q5+dR1KEjDgeq5rT029ttRsYb6zk8y3mXdG+0rkfQgEVx/hn4fJot9ZTf2zLdQ6cjJYxvaxBowV2/M+MnA9Nue9dhpsN1BYQw3l39suEXEk/liPzD67RwKxxEaMX+6d/wCvRf13N8POvJfvY2f/AA3m/P8A4BYooormOkKKKKACiiigAooooAKKKKACiiigAooooAKKKKACiiigAooooAKKKKAGTww3ELQzxJLE4wyOoZSPcGq+n6XpmnFjp+nWdoX+8YIFTP1wKt0U1JpWuJxTd7BRRRSGFFFFABRRRQAUUUUAFFFFABRRRQAUUUUAFFFFABRRRQAUUUUAFYvgj/kXIv8Arvcf+jnrarF8Ef8AIuRf9d7j/wBHPWq/hv1X6mT/AIq9H+htUUUVkamNr3/Ic8Pf9fsn/pNNWmiKxnVwCrHBHtiszXv+Q54e/wCv2T/0mmrTt/8AWzf7/wDQVpU+GPp+rMqfxS9f0RhT+CfDs86yyWbnYFCoJWCgKCAMA+9Nj8C+GI1VYtPKBclQJW+UkEEjn0JFdLRWdjUbDGkMKRRjCIoVR6AU6iigAooooAKKK4/4pTXa22gWdrfXdkt9rdvazyW0pjkMbK5IDDkdBWlGn7SajczrVPZwcrHWXMMVzbyW86B4pUKOp6FSMEVkS+EvDcoUNpFsAoAG0FenTpVH/hCof+hl8U/+DaSj/hCof+hl8U/+DaSr9nS/n/Az9pV/k/EsL4K8LqnljR4dnPylmxz14zUtj4S0CyuYrq2sFjmiK7XDtn5c7R16DJrE8QeFBZaDqN5B4m8UCWC1llQnVZCAyoSP1Fb/AIIubi98F6HeXUrS3E+nW8ssjdWZo1JJ+pNE6MVDni762CFWTnySjZ2ubFFFFYHQFFFFABRRRQAUj/cP0paST/Vt9DQAy1/49o/90VJXM63d+J7dbL+w9OguoDEpkLsAxbI+XkjAxk55qvc6l40On25g0aJLrMn2jOGXIz5YUbhweMnPHpQB11FcNZ6n8RvtkhvNBsPs4kXAily2zcM4y3J25PbkVO2p+Ov7IvP+JJbDUP3ZtQGBjwT84b5uoFAHZUVyWrXXjlLfTG0ywsZXMZa+807cNuXAUZ9Cx/CoYtR8ercBptFtHh8z96qsAyruIwnzfN8uDk4oA7OiuDl1L4lLGduhWDSmE4USDaG2ZBJ3Z+9xjH41cu77x2vh+JrbS7OTUtw8zc2FxzwFz9Oc/hSuB2FFcZNqXxBaWbyNA09I28sW/mXGSCCPM34PQgnGOmOadpmoePJNRsxf6JaQ2zuBOI5QxRTnJzu6jjgDmmB2NZPjGxh1Lwxf2VzdC0hkiO+YjOwDknH4ViPqHjZ7q7mTT7WGzgSUojIWkkcMQijB5BAU5966mNftenql7AmZYgJojyMkcr70AeKDwh4RKyD/AITRMyK/H2Y5G5ycYz156daSXwV4TmguivjMFTaCN2W2J2qc/N1/2ufSvW/+EV8OYA/sWy4Xb/qh0/z3obwr4cYEHRrPB28CMD7vSlYDyy78IeE2NhYnxnF5trcrGAsO4tIEUbeD1xj86v634V8O660hXxMY2nAZVFqxbEG4MQDyfvfpXo58NeH/ADxP/Y9kJQ4kDiEA7h3+vAqy+k6a0UUTWMBSJWSMbfuq3UD0zRYA0KS2l0azazuBcW/kqscoGA4Axn9Ku1FZ21vZ2yW1rCkMMYwiIMACpaYBRRRQBDdfdUe5/lUw6VWv22qnuT/I1ZHQUAc34O/5CniH/r//APZBVvwf/wAgy5/7CV7/AOlMtVPB3/IU8Qf9f5/9BFW/B/8AyDLn/sJXv/pTLSw/8B+v+Zrjv96Xp+kTZrG0D/kMeIf+v9P/AElgrZrG0D/kMeIf+v8AT/0lgrWHwy9P1Ry1Pij6/oytpmreI5/G2o6Vd+Hfs2jQRBrbUfPB89uONvbqfpj3roqKKU5KTVlb+tyoRcU7u/8AWxS1+drXQtQuVuRatFaySCcpvERCk7to646474rx/wAO+K59Emj1LUNT1PVc6PNeRxQaot3b3ZUKTIQVV4Dz0KlQCR1BFe1TJHJC8cyo8TKVdXGVKkcgg9qwvD114Lkvp4vD9xoD3cikTLYtEZGC9dwTkgZ7+tdeFqxhTkpQv/X9f1qceKoynUi4z5f67f1+hysvxB1e2S8hmt9AnuU0t9SgktL9pIVVSMpKdoKkg/KRwTxWv4I8XajrGrJp+q2mnW7XOmRalbG1uTJlHZlKtkD5gR24rootA0KK1ntYtF01Le4IM8S2qBJSDkbhjB59akttJ0q1lhmttMsoZIIzFC8cCqY0JyVUgcDJPAonWw7i1GFn3CnQxKmnKd12OD13x9remavr8IsNGms9FkgaZheMJXilIHC7cBlzzk4p+tfEW7s7jVLq3s9LfT9LvBaSwS3pW8nJ2/NFHtIIO4bQT8wHauuudN8Mx3NwLnT9ISe7id5/MhjDTRggsWyMsoOCc8dKsRaXolxPbanHp2nyyxxr9muVgQsqY+XY2MgYPGKpVsOkm6f/AAdv+D9/kS6OJbaVT/gb/wDA+7zOA1T4ia9Z32rLHpuiTWum6jDaOTfOjsJtuwkbCF27huz3yB0rrfBOvXesf2pa6lDZw3+m3ptpVtpS6MNiOGG4A4IfHI6g1Klj4Pn1G90tLLQpb11El5bCKIyMCchpFxk8nOT3NaltYWNrcS3FtZW0E0wAlkjiVWfHTcQMnHvUVqlFw5Yws+/3f8EujSrqfNKpddvv/wCB+JZoqtqV/Y6ZZvealeW9nbJjfNPIERc8DJPAqeN0kjWSNldGAZWU5BB6EVx2drnbdXsOooplxNFbwSXE8iRQxqXkd2AVVAySSegApDH0U2GSOaJJoZFkjdQyOpyGB6EHuKdQAUUUUAFFFFABRRRQAUUUUAFFFFABRRRQAUUUUAFFFFABRRRQAUUUUAFFFFABRRRQAUUUUAFFFFABRRRQAUUUUAFFFFABRRRQAUUUUAFFFFABWL4I/wCRci/673H/AKOetqsXwR/yLkX/AF3uP/Rz1qv4b9V+pk/4q9H+htUUUVkamNr3/Ic8Pf8AX7J/6TTVpwf62b/f/oKzNe/5Dnh7/r9k/wDSaatSD/WTf739BWlT4Y+n6syp/FL1/REtFFFZmoUUUUAFFFFABXG/FD/XeEv+xktf/QJK7KuN+KH+u8Jf9jJa/wDoEldOE/jL5/kc2M/gv5fmjp9asY9T0q5sJpbiKOdCrPBKY5FHqrDkH6V5n+zPeX134X1n7dfXd40OqyRI9zM0jBQBgZYmvTNYsI9U0u40+aa4hjnQoz28pjkUf7LDkGuf8C+AdC8GT3MuiyaiBcD95HPdtIhOc7tp43cdetaUq1OOFqU5PVtW07GVWjUliqdSK0Sd9e5r+L/+RT1j/rwn/wDRbVV+Hf8AyT7w5/2CrX/0UtWvF/8AyKesf9eE/wD6Laqvw7/5J/4c/wCwVa/+ilrP/mH+f6Gv/MSv8P6m9RRRXMdIUUUUAFFFFABSSf6tvoaWkk/1bfQ0ARWP/HnD/uL/ACqaoLN0W1hUsoPlrwTUwdTnDKe/WgBaKAQRkHI9aKACiimvJGhw0iKfc4oAdRTPNj3hPMTcTgDcM0CWMttEiE5xgN39KAH0UwSxE7RIhOcYDDr6U+gAqO7mW3tZbhgSsSM5A6kAZqSo7qFbi2lt3JCyIUJHXBGKAOE0T4nWGpHSG+wbE1WVY4BHdxSyqWzgvGp3Acc+ldFb+LvDk90LeLVIi5nNsG2sE80HBTcRjdkdM1j2nw70+HTtP02XVL6ex0943hhKxKcxnK5dUDHn35pmj+AmSzNpq+qzXVqNTl1BbWMKse4yF0BON2BkcZ60tQN638VeH7i5S3i1OJmkdo42wQjsvVVYjaSMHgHtUmj+JNF1iYRabfLcMyllKowV1BwSpIwfwrKtfA9jDFY2bX97Lp1hP59paMV2xvzj5gNxAycAml0HwRp+j6zHqcN5cvJGrqq4RFYN137AN59CaYHVUUUUAFFFFAFTUvux/U/+gmrS/dH0qtqP3Y/qf/QTVpegoA5vwd/yFPEP/X//AOyCrfg//kGXP/YSvf8A0plqr4P/AOQp4g/6/wD/ANkFWvB//IMuf+wle/8ApTLSw/8AAfr/AJmuO/3pen6RNmsbQP8AkMeIf+v9P/SWCtmsbQP+Qx4h/wCv9P8A0lgrWHwy9P1Ry1Pij6/oyrpmh65beNtR1q58TT3Wl3MQSDTGiASBhj5g2fY9h15ro6zbXXtFutcudDt9TtpdTtUDz2yuC6KcckfiPzrSp1XNtc6toultOn/DhSUEnyO+r6316/8ADFDxHG0vh7UoktTds9pKogDFTKSh+TI6Z6Z968o0LTPGMBB0XR7uC5t9GeCOTVre2D2suF2RQzR48xeD98EcAk84r1/ULlbOwuLxo5JFgiaQpGu5mCjOAO54rj/CHj19euQ0mmWlvp4tmuJbyLVIplt8YOyVQAY3wTkHgYPNdeEnVjTk4xTXn/w5x4uFKdWKlJp+X+djmvK8XfYtU+wL4xW0/sxg63syG5N7uXyzAVOQvXdyFx0Fbnw/XxFZ63ax6kdfuLS90iKSZ78qwhu1dg68fcyMYA4PFb1v448JXFnd3kOvWbw2aCSdgxyiE4DYxkrkjkcVc0DxNoOvSTR6NqttevCqs4ibOFbOD7jg8irq1qrhJSpWXXRkUqFJVIuNW76ao4Xxr4d8Ranrut3FrFL5ckENhbN9omHySvmZwA+NoGMjGPl6V1niS11208BTWfhzaNUigVINj5IAIzsMhPzbc43E84qXWfGfhXRr2Sz1TXbK1niUNIjv9wEZG7HQnsDyaii8d+EZLqO1TXrUzybNkZyGIcZU4x0Pr0qHPETjD3Lpa7Oz2/r5lqGHhKf7yzlpurrf8f8AI8/trPxVH4lvb7w/pviVZ5tDktrO51sxv5dxv34JySBgcbsjd7V0Hw1XxQmtH+0P7dFh9lxOuqBW/wBIyMFG3k9N2QBt6dO/R23jfwndfavs+vWUv2WJppdr5xGv3mH94D1Gac/jPwuiuzazbAJaLeseeIGxiTp05H51pVr1pxcHS/B3MqVChCSmqv4qxw/xHsvFN/deIrOS28RXMM9qY9HTTHiFqQYsMJgxyW3Zzuzx93mm348WSRRFrPxXbwDTYU0yLTWijMVwq4f7QGP94LjOV25967zSPGHhfVrs2mm65ZXM3lmQKkn3kAySD0IHfHSpdF8U+Hdau5LTS9YtLudASUjflgDglf7w9xkULEVYRUXS+Hyf9a2/PuN4ajOTkqvxea/rS/5djzu9j+ILeK7Bp/7bmx9iS4S0dYbQMApnZWyQy5zwygnkA1StYfHTvq5uE8WzJJZXRjYyLEVkJHkhYwzAn3UrxnIr0/VfFfh3S9TTTNQ1e2gvH2ARMTnLnCg46ZPTPWhfFfh1tXk0katb/bk35h5z8oywHGCQOwqliqvKv3S27MmWEpcz/fPfuvuPPNU/4Ty4/s6WWPxBBaf2XEsSWIUSpdgYkM43DPIBGcrjOeavWFt4ouvHNhHq0niiG1NhEbt4HWO2N2uCfusdqEAghTgk12GjeNPCusXsVlpmuWl1cShikaMctt+8Oe49OtQN8QPBi3At/wDhIrFpTJ5SqrFt7ZxhcD5unbNJ1q2sVSs7dmCo0NJOtdX7rodNRWFa+L/DV09mlvrFvI16JDbAZ/eeXnfjjqMHI9qpW/j7w0umWd7qGrWNoL0y/Z8TF1kCOy/K20ZPHTGc8c1wfVq38r+71/yZ6H1mj/Mvv9P80dVRVXSdQsdW06HUNNuY7m1mG6OWM5VhnH8wRVqsmmnZmyaaugooopDCiiigAooooAKKKKACiiigAooooAKKKKACiiigAooooAKKKKACiiigAooooAKKKKACiiigAooooAKKKKACiiigAooooAKxfBH/ACLkX/Xe4/8ARz1tVi+CP+Rci/673H/o561X8N+q/Uyf8Vej/Q2qKKKyNTG17/kOeHv+v2T/ANJpq1If9ZL/AL39BWXr3/Ic8Pf9fsn/AKTTVrRffk/3v6VpU+GPp+rMqfxS9f0Q+iiiszUKKKKACiiigAqhrmjaXrlmLPV7GC9t1cSCOVcgMOjD35NX6KcZOLunqKUVJWkro5b/AIV54J/6Fux/75P+NH/CvPBP/Qt2P/fJ/wAa6mitvrVf+d/ezD6pQ/kX3I5Y/DvwQQQfDdgQeoKn/GultYIbW2itbaJIoIUEccaDCqoGAAPQCpKKidapU+OTfqzSFGnT+CKXogooorM0CiiigAooooAKST7jfQ0tI/3G+lAHG+KItIkltf7Q0/VJ5TbIFltA2Au8fLkfn9BWRb2/hmFYFSDxKqAiRcrKcMOMN3IOenSup1Fgs9sW8QHTsW64iwu0nP3jnjHb8KqC4vBIoPjWwYHPHkx8jqOc8cUhF/QdVslSDTLe31ALGAiySwMAeM8mttYwsjSZOWxn8K5CSS/84x/8JxZKCFK/uoy2ffnp0rU0gX0lynmeJLa9WNTvSKFAWPuQTimM25JFQruz8zbRj1rK1zw7pmsMzXkcm5kEZaNypwDnqK1V+VVDsC3TPqa5TxK+66v5bfxkNL8lIlmQhXEBLdcHu3A//XQBch8G6JDdC4jS5Vwwb/j4bkjGOc57DvU1p4X0m2kEkaTb1curGU5UkEcHr0Y+9YNxFqlzeWFinj2CC8GZfLjgXdcI+SuVJ6AA4x6Uyxvrew1NUu/HkN1PbyNHJau4ALfKuGA5yDn/AL69qQHSWPhvS7O4E8MchkE3nKzuWIbBH9TWxXFw2uqard3baT44G3zxIY1tw/lruJCcnp2PrinHwz4rYjd44uSu4HAtVBx3GQaYHZUVzj6R4ia1aBfEQVjC8QlFv8wYtlX69QOPStnSbe4tNOgt7q6e7mRcPMwwXPqaALVFFFABRRRQAUUUUAFFFFAFa/8Aup9T/I1ZHQVW1AZVBnuf5GrI6CgDnPB//IU8Qf8AX/8A+yCrXg//AJBlz/2Er3/0plqp4O/5CniH/r//APZBVvwf/wAgy5/7CV7/AOlMtLD/AMB+v+Zrjv8Ael6fpE2axtA/5DHiH/r/AE/9JYK2axtA/wCQx4h/6/0/9JYK1h8MvT9UctT4o+v6Ms22h6Pba1ca1b6baxalcqEmuVjAkkUY4J/AflWhXOaZrOv3HjbUdIuvDcltpFvEr2+pGYFZ2OPl29up/Kujp1YzTXM76LrfT+ugUpQafIravpbX+upW1S2a90y6s47iS2eeF4lmj+9GWUjcPcZzXDD4Yx3jN/bmu3GoY097CN0to4JSj4y0jrkyNwCM8ZySDmu116drXQ7+5S4S2aK2kkEzoWWMhSdxUckDrjvXkGg+LLrQZI9U1XU9W1NTo815HDDfx3dveFdpMgwFeHrwpXABPOQRXZgoV3CTpO35/I4sbOgpxVaN/wAvn/XodlceA7+8FzNqHieS4vW099OtphZIiwQuRvygPzsQMZJAHYVoeHvCdxpOr2GoNrHn/ZtKTTZI/syoJVRiyNwflIzjHfFc/b/EfU1sLuW60axeZbA3tt5N6VjYZUbGMirg/MMFQQenXFb/AMPvFVz4jg1E3tvawT2UqxvFbvIzDKbuQ6KQeo4yDjg1VaOLjTfNa3y/T+rk0ZYOVRcl+b5/r/VvI5Px14V8UT3Ou6X4diuRp+uus07MbcxCVlCuSzHzFXCrwFb2K5rp5PBdxP4kutUutaMlrdad/Z0totqFPk4PAkzkHJJzj2rkbrxpqusX3hPV4ri003Tr3VVhWGLU8zPH82Vmi2gfwjox29D1rQHjfV7HTppobXTrmc+IZNNlSfUm2qWZQjIdnCDPII4A4zXROGK5YxVk9unpq++m5zQnhOaUndrfr66LtrsbOmeA5IrqwbU9en1C30u3kt9PiFtHEYldPLJZl++dnHQDvisifwHrOk6cZ7XWZ9YktdGm0q3shaxRb4nACjeWGCCASSeQOnq25+JWrWt7qME2i2JGkSLFfKt1IGkYgEmLMe3bgjBcruq9ceOdXm1O+j0vTNJNrY36WMq3mpCC4ZiVy4Qrt24YYBbLY4qEsbF3drfK3/Avfp3NG8FJWV7/APb1/wDg2t1vsQeGfAt7faFpEPim+uzFY2b28WnmKGNoS0RiYtJETv8AlJxjHUE81o+FfAP9ialYXM2sPexabG0dnG1qisisNvzNzk4/uhc965+Lxj4jkgim1BdNX/ipjp6LBevEVAYqoYbPmXI5z1Bz7VcHxA8QLff2XJomntqltLcHUbaO5kYwW8SKyyr8nzbwcKOMkj0bDqQxkrq6s76K1uv+e4qc8HHldndW1d79Lflt5Gr4l8CS6x4nOsprslkGaDcsFsqy7Yznb5oIJBPZgw9qoH4ZyJ4pi8QW/iGRbiG9kuozJaiRyH3ZR2LfMAGwvA2gYqLQfiVeXy29zc6RaJa3trLcWvl3hDJsQuFkLqq8gYypYA9eOa0/hv4zvvE15d2uoWVnZTQW8U/lRSuz4fPXcgBHA5UsDUS+u0YO+yVum2xcfqNaatvJ3677kGm/D24tbbTYZvEBnNlqM94WFmqeYsysJIzhuM72w3UcelYvh/wt4rTxB4esrhLmLRNAndoGuPs+DEEZI1Uxku7YK8sE753GtO78T6vbxeJPESf6TFpt6dMs9NMqwxswKBpWYjLMSeAOwwBk1e8L6pqXjC2hvvtUOnyaZqbJcw20khEyrH9xw6qRksDyOgBGc1TniYwlKdmu9tm15epKp4aU4xhdPe190mu/oQR/D+/h1W1u7fxRIkFnqNxfW9u1kjBWmLF1Zs5P32weMe9Jpvw/1K0OjBvFHnR6XfzXyqdPUeY0pYuCd3H33x6ZHpWRZeILy6m8MXTanLbzSeIbqxureO982KVQZfUAkZRdvHAIFdP498Uah4WubO5ltLD+xZt0c15NO6mCTYzIGUKflYgLnPU/TMzeK5lTum3foul129fvHBYTldSzSVur62ff09LGn4N0KTw7pUmnm+N5GbmWaImIIUEjlyvB5wWPNbdczY+IdQh8AP4l8QWVrp0y2rXTQCV2WNduVDHbkH1ABx71nfDfxteeJtT1LTNS0uOwurOOKUBJGO9Hzg4YA9vfqK5J0K0+eq9bPV6f19x2069GnyUlpdaLX+vvO3orynWNfvNIuPFSpqc95Ba6xYoqy32x4o5UQsqMAeAzfdPGMjNX774k3UWsalHb6PDJp+m3os5y87LO5yAXUbdgHzDAZwWH1FX/AGfVdnHX/hl/mZ/2jRV1LT/h2v0PR6K88vPiBfWd29vdWmlI8OvJpcq/bGDFHVGWRQV5OH5BwBjqa2fCl/fReKtb8NXl1JfR2Sw3NtcSAeYI5d37tiMA7SpweuCM+tZywlSEXKXr+X+aNYYynOSjH0+ev+TOqooorlOoKKKKACiiigAooooAKKKKACiiigAooooAKKKKACiiigAooooAKKKKACiiigAooooAKKKKACiiigAooooAKxfBH/IuRf8AXe4/9HPW1WL4I/5FyL/rvcf+jnrVfw36r9TJ/wAVej/Q2qKKKyNTG17/AJDnh7/r9k/9Jpq0JJ4rWGe4ncJGhyzelZ+vf8hzw9/1+yf+k01O1XUINPsdQurob7a3QySKE3Ej0weK0qfDH0/VmVP4pev6IkbxBoycS6hBE391ztYfgaY3iXw+p+bWLNeccygc+lc/b+LfC3m7HtxbyDIINmGxjOeVyCBgnI4ofxf4NkshcK0VxFsEgC2OTjdgHBHrWVzU328TaApw2rWoOQPv9Sew9aUeJtAJIGrWh2jLYkHyj1Pp1H51zs3i7wYsIuLpoUYYOHsSWXJwDwO/b8a0dN1Lw1qxvHs1tpjaSLHPm0wQTwOo5FFwOhguoJ4POikDx5K5HqDgj86mqCK3EUYjj8tEByFCcZqDVLqaxtfPEM1z8wGyGPLc98UwL1Fc83iGcNtGjaqecA/ZuOvB69O9WU1aZmjH2C9AeIyE+RwCP4f96gDYorCttf8AOv47N7HUYGkbajS22FPGTzmtKSeZUuGEcjeSOAI+ZOM/Lz+FAFuiuek1+6jCk6PqLgkA7Ic49/pSQ67qEiIzaJqMe9iAGjHGO5545x+dAHRUVzTeINQSYRvouo/cDFliDAH0qS71rUoiTDpN3MmVAfZjqcdOvHWgDoaKwrrV72CZ41067lCtgMsfB4zn/P6VWj8QajI2BoOpqqjLs0QGPoM80AdNRXNya5qoM7R6NdyRxyFFO3BcAZ3AHsaLzXNUt/LK6Lezh4wxKIPlY/wmgDpKR/uH6Vzv9u32+RTpN/lRkYgzuPpTrHWdQur5LV9JvYEYsDLJGAqgdPzoAZrVtfyvb/ZtF0/UIvs4VmuHwQc8r7jGfxqDTtOmM8AufCOmQIxxK6SqxjAHHGOa6JbeZVCi5IAGB8tL5Nxj/j6P/fFAFb+wdF3M39lWe5jlj5I5qxaWFlaNutbWGE88ogHWlENx/wA/R/74o8mf/n6P/fFAEsvVPk3fN+XvVW40nTLhp2nsbeQz7fNLIDvwcjP0qXybj/n6P/fFHkz/APP0f++aAIP7F0n7RHcf2dbefH9yTyxuXjHB6jgmopPDuhSXElw2kWRmkfe8nkjczepPXNXBDPj/AI+if+A0vkz/APPyf++aAGWOn2NiXNnaQwGQ5cooG761aqAwzf8APwf++aXypv8An4P/AHzQBNRUQik/57t+VIYpf+fhv++aAJqKgEMve4b8qXypP+fhvyoAmoqLypP+e7flR5Un/PdvyFAEtFReXJ/z2b8qXy3z/rm/KgCSioxG+P8AWt+VLsb/AJ6NQBHd8hOnU9fpU46VWucoq5YnnvVmgDnPCH/IU8Qf9f8A/wCyirXg/wD5Blz/ANhK9/8ASmWqvg//AJCniD/r/wD/AGQVa8H/APIMuf8AsJXv/pTLRh/4D9f8zXHf70vT9ImzXN6fqmm2Gu6/FfahaWrvexuqzTKhZfs0IyAT0yCPwNdJRVwko3utznnFys09jM/4SLw//wBBzTf/AAKT/Gj/AISLw/8A9BzTf/ApP8a06KLw7P7/APgCtPuvu/4Jkza94bmieGbWNKkjdSro9zGQwPUEZ5FUtPn8DafLLLYS+HbSSZdsrQGFC49GI6j610dFUpxSsr/f/wAAThJu7t93/BOXgX4fW8E8EC+GIorjHnoggVZec/MB159ataZqHg7S4Gg0y80KyiZtxS3kijUn1wuOa3qKbqp73+//AIAlScdrfd/wTlp4/h5PcS3E0fheWaVg8kjrAWdh0JJ5JqN7T4auCHtfCbAsXIMducsep6dfeutoqvbvu/v/AOAS6CfRfd/wTm7qbwLdXcN5dSeHJ7mEARTSGFnjA6BWPIx7UtxceB7jUU1K4m8OzXsYAS5doWlUDphjyK6Oip9qvP7/APgD9k/L7v8AgnMXI+H9zM81wvhmaR5PNd5BAzM/94k9W9+tXU1fwql494upaMt1IgR5hPGHZR0BbOSBnpW1RQ6ie9/v/wCANU2tVb7v+CczE3gGGa4mi/4RqOS5BWd18gNKD1DH+LPvU2l3fgvShINLudAsRKd0gtnhj3n1O3Ga6Cih1U1Z3+//AIAlSad1b7v+Ccg8HgmTVru+k1TS5I71R9qtJLiJ7eaRcbZSjZG8AYyOo65wK0tO1Lwhp1p9k0++0Ozt8k+VBLFGmT14HFbtFOVXmVnf7/8AgBGjyu6t93/BOUit/hzE8bxW/hWNon8yNlSAFH4+Yeh4HPsKPE0nhrX0tILvxPapZwzrNNbR3MOy52sGVXzk7QQDgEZ75rq6Kar2kpa3Xn/wBOheLjpZ+X/BMmXXvDksTRS6xpTxuCrK1zGQwPUEZ5qhpkngTTJvO01vDdlLsKb7fyY22k525XHGecV0tFQpxSsr/f8A8Atwk3d2+7/gnKTQ/DqZpmmh8KyNO++UskBMjc/M3qeTyfU1PNJ4EmvYr6Z/Dkl1EAsc7mEyIB0AY8jFdJRVe2839/8AwCfY+S+7/gnMXv8Awr+9uZLq8XwzczyAB5ZRA7tjpknk4o0Gbwro7Xc0XiCzuLq8l825uZ7yNpJCOFHBACqOAAAAK6eij23u8utvX/gB7H3ubS/p/wAEzP8AhIvD/wD0HNN/8Ck/xo/4SLw//wBBzTf/AAKT/GtOis7w7P7/APgF2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vD/8A0HNN/wDApP8AGj/hIvD/AP0HNN/8Ck/xrToovDs/v/4AWn3X3f8ABMz/AISLw/8A9BzTf/ApP8aP+Ei8P/8AQc03/wACk/xrToovDs/v/wCAFp9193/BMz/hIvD/AP0HNN/8Ck/xo/4SLw//ANBzTf8AwKT/ABrToovDs/v/AOAFp9193/BMz/hIvD//AEHNN/8AApP8aP8AhIvD/wD0HNN/8Ck/xrToovDs/v8A+AFp9193/BMz/hItA/6Dmm/+BSf41X8DMG8MwOpBVpZ2UjoQZnII9sVt0U3OPK4pAoS5lJv+tAooorM0MHXC/wDbfh/5sn7ZL2/6dpq0bULJdXAZQc9QeQayPFUV0dV8PJaXEUUpvpAHliLqB9mmzwGX+dRXLa3pcF7qE2qaTHbwgtI7WEnAH/balKpeyS2/4f8AU0hhrLmlJLm1W+23RPqmdMsMK42xRjHTCjik+z2+B+4i4GPuDpXHDxNeKiNPr2iWjMCQlzYyRtgdyDNx0pNL8UXGqXX2Wx8SeHprj5yIhauHIU4Y4M2ccHmp5n2/Iv2UP+fi/wDJv8jszDCRgxIR6bRSiONc7Y0GeuB1riV8WSMMr4o8NtwTxbOeBj/pt7j86QeLZWu47VfEvh5pJFLLi1fGBjqfOwD8w4o5n2/IPYw/5+L/AMm/yO5ori9O8SX+oXU1rZ65ok0sMZkcLZSEBBj5s+dgjmtdB4qdQy3mkFSMg/Yn6f8Af6jmfYPZQ/5+L/yb/I3aKw9viz/n60j/AMAn/wDj1Jt8Wf8AP1pH/gE//wAeo5n2D2MP+fi/8m/yN2isPZ4s/wCfzSP/AACf/wCPUbPFf/P5pH/gC/8A8ep8z7B7GH/Pxf8Ak3+RuUVh+X4rx/x+6Tn/AK8X/wDj1ZniHWNa0G0jutU1TSIIZJlhV/7PkIDHOM4l4HB5pcz7fkHsYf8APxf+Tf5HX0Vx2ka1ruqWrXdrfaYLcIJBLJp0qKykZ3KTLyMelUYPGU0xk2+JPD4EbbSXs5FHQHI/e9ORzRzPt+Qeyh/z8X/k3+R39Fcnpep69qiltP1bQ7hR1K2cnH/kWrmzxj/z9aN/4Byf/HaOZ9g9jD/n4v8Ayb/I6Ciuf2eMf+frRf8AwDk/+O0mzxn/AM/Wif8AgHJ/8do5n2D2MP8An4v/ACb/ACOhorn/AC/GX/P5on/gHJ/8do8vxl/z+aJ/4Byf/HafM+wexh/z8X/k3+R0FFc/5fjL/n80T/wDk/8AjtHl+Mv+f3RP/AOT/wCO0cz7fkHsYf8APxf+Tf5HQUVz5j8Zf8/mif8AgHJ/8do8vxl/z+aH/wCAcn/x2jmfb8g9jD/n4v8Ayb/I6Ciuf8vxn/z+aH/4Byf/AB2jy/GX/P5of/gHJ/8AHaOZ9vyD2MP+fi/8m/yOgorn/L8Zf8/mh/8AgHL/APHaPL8Zf8/mh/8AgHL/APHaOZ9vyD2MP+fi/wDJv8joKK5/y/GX/P5of/gHL/8AHaXy/GWP+P3Q/wDwDl/+O0uZ9g9jD/n4v/Jv8jforn/L8Zf8/uh/+Acv/wAdpRH4x/5/tD/8Apf/AI7T5n2D2MP+fi/8m/yN+isHyvGGP+P7RP8AwCl/+O0eV4w/5/tD/wDAKX/47RzPt+Qexh/z8X/k3+RvUVzl1J4otYvOudW8PwR5wXktZFGfqZaS0l8TXcZktdY8PToDgtFauwz+E1HM+35B7GH/AD8X/k3+R0lFYXk+L/8AoIaJ/wCAMn/x2l8nxd/0EdF/8AZP/jtHM+wexh/z8X/k3+RuUVhiHxb31LRf/ACT/wCO0vkeLP8AoJ6N/wCAEn/x2jmfb8g9jD/n4v8Ayb/I0tQbaqf739KsjpXPXtr4naLdJqmkYU54sJPp/wA9quCDxDgf8TTS/wDwXSf/AB6jmfb8g9jD/n4v/Jv8ij4P/wCQp4g/6/8A/wBkFWvB/wDyDLn/ALCV7/6Uy1h+EoddOpa9s1HTVP275t1g5ydo6fvuP1rY8D+b/YswndHlGo3odkQqpP2qXkAk4/M1OHqL2fK97/5/5m2Pw79r7SMk0kl16pW3S7M3a828L6Hb+JNc8W3Gq3+tO1trsltAsOrXMKRxiGFgoWNwo5Zj0716TXF/DD/kJeNv+xll/wDSe3qK0VKcE1/Vjpy6rOjh686bs0lqt/iRa/4QHQv+frxD/wCD69/+O0f8IDoX/P14h/8AB9e//Ha8d+KltqS+P/EurXEl14g0u1tVDx6Zq5t7nRkKcsY+hyMnkEEda3dP+J1tpeneE/C/hNJrmO500T/btRt5Z2jjUsuDHACzvlCDjAHrXEsRQU3GcErfjrbt+vqfTSyfNZYenVw+IlNyV3q7R93md3zN3S6OKb+zdb+i/wDCA6F/z9eIf/B9e/8Ax2j/AIQHQv8An68Q/wDg+vf/AI7XD3/xh1TS/At1qupeF54dUi1BbCBZI5YLe43BisqmRQwXCngjI49eNKXxB8U4bi5sb7TPCsbf2ZNdJc210zBHA+UFGO/HXkKR05rRVsM/hjf5HE8vzuCvUrcurWtS17WvbXXdfedN/wAIDoX/AD9eIf8AwfXv/wAdo/4QHQv+frxD/wCD69/+O14ppOveM7j9m7Vta1Gaxv7WS5JkkluJlunQy7X+ZcAEOUwAcbcg+ldsnxA1q3g8DeE/DemWMuraxosF35uoXD+REnlZwSMu5+Ru+enXNZwxGHlZuFrpPbu7HZicmzek5RhiHJxlKL96yXJFSbbb0sulvx0O1/4QHQv+frxD/wCD69/+O0f8IDoX/P14h/8AB9e//Ha4Q/FbxNN4K8SX9vpOkQ6z4ZuxFqEckkj28sfzAmIrg7twHBOMZ5qbwf8AEzxVd+LvDGk6/pOkRWviKwN3bPZySF4wFJ+fdx/D0GevWrVfCtpcu/l52/M5p5Vn0Kc5uq/cvdc+ukebTXX3dfQ7X/hAdC/5+vEP/g+vf/jtH/CA6F/z9eIf/B9e/wDx2vGta0LUdU8R6hc6d4ouZdQs9X8y+8Ry3rW1lp0WcC1VS213BIyAMDgZ5r2v7b4p/wCE5hskttKfw6bfc9wZj9qMm09FzjbnHanSnTm3enbX1/r8iMww+MwsYuGMcm4ttNuNrJO2r1vfRO0nvazV4f8AhAdC/wCfrxD/AOD69/8AjtH/AAgOhf8AP14h/wDB9e//AB2vK/2tNPgt38P6vbvcw3l1dC0meO4dQ0QGQNoOByTzjNdJr2t3em+KLT4SeDtGspYv7Pead9SvZgPJYnKK6kvu5PzZOM+1S6tKNSUJQWlvm3t0N4YDHVsJQxFLEyfOpNpuyjGGkm25a7q2iv5HYf8ACA6F/wA/XiH/AMH17/8AHaP+EB0L/n68Q/8Ag+vf/jteLfCnxsfA3wx8W63cWs140Gt/Zre2NwXCsVAClzn5Rg898e9eheGPiB4nvvENvo95osc6XtszQ3tvp95BDbThSRHL5qDKn+8p/ClSxGGmo3ik30sVj8ozrCzq8laUoQbXNzWvZKT0u9k1116XOn/4QHQv+frxD/4Pr3/47R/wgOhf8/XiH/wfXv8A8dryqT4w+P7fRte1WfRfDbwaDfrZ3YSSYNIxbb8gPuOpx9K0PEfiLxpefHXwnY6Zc2Men3Wni9gtJZJAhRkfzDLt6yABtvbhfej6zhmlyw6rp3div7FzuMmquI5Uoyd+e/wxUraPezT9D0X/AIQHQv8An68Q/wDg+vf/AI7R/wAIDoX/AD9eIf8AwfXv/wAdrz7wjq2vzfGTxzY+RYJq0FhmB/tM7W5wV8vcpPHykZwOucV5v4Vttbl+D3iDx7dSR30zStDLJNqNysrxlgH+VTt3Bim32LZ7VEsTSW1P+b/yX5HRQyXHzvz4xr+Elre7qq6+0tPO+vZH0T/wgOhf8/XiH/wfXv8A8do/4QHQv+frxD/4Pr3/AOO1w0HxC1iz0zwF4X8O6XZzavrekw3CyahcP5ESiPoTy7H5T3z065rQuvHvivRPD2u3/im08O2E1jcxW1m0Vy8sU7sDuGE3Pu4GFKqeuema2VbDfy/hptfc82eX50mkqzu3ouf3mubkuo3vv+Tex1P/AAgOhf8AP14h/wDB9e//AB2j/hAdC/5+vEP/AIPr3/47XG+FviR4o1bxVq/hK50qzg1KHTGvLOaW3mt13YGFkjclgPm6g9vy4/wX4g8b3vwI8U63e3FhqERmmZnnnmWdlxiUArgLgbdmCB1zUPEYf7ML79Ox0wyfOLN1cRy6018T19pezWvk97HsX/CA6F/z9eIf/B9e/wDx2j/hAdC/5+vEP/g+vf8A47XnmjfEPUtL8F+AdD0LS7afV9egKwte3D+RCqtjLNyzH2/+sKvQfEzxVLpXi6ybSdGi8QeF8S3B82R7WaLBLbcfMGwOAfxxVKvhmvh/Dyvb7jKplWeRbtVdk2tZ2dufk5rX0XNp/wADU7X/AIQHQv8An68Q/wDg+vf/AI7R/wAIDoX/AD9eIf8AwfXv/wAdrz/wv8V/Ftzqvg4a1o+jJp/icusJtZJPNjKnbuYNwBnHHPHeu5+L/jVvAnhBtYisheXEk6W8EbNtTe2eWPoADVwqYaUHUtovL5nNiMFndDFU8K6jc6mitO6um4vW+lmncn/4QHQv+frxD/4Pr3/47R/wgOhf8/XiH/wfXv8A8dryOxHiOD9ovRTqEGn2uqXumT3MiWt7LLayyGGUIxVuUxtAIHHGR1q9P8X/ABpB4M8QazJpvh83Wh6qtjcIPO2OpyuV+bJO7HXHHvWMcTh7PnhazfTsrnpVMlzdypxw+Jc+aMH8VtZycUlq7q6389kenf8ACA6F/wA/XiH/AMH17/8AHaP+EB0L/n68Q/8Ag+vf/jta2m3l/qPhO21C2S2W/ubJJo1k3CISMgIBxztyfrivF9L+MPju88Eap4rGheHWtNIvPs92vnyq8g+XiNee7dSec8Dg1tVnh6VuaO6vt2PLwGGzjH8/saz92Si7ztrJ2W76tWPUv+EB0L/n68Q/+D69/wDjtH/CA6F/z9eIf/B9e/8Ax2uE8UfFTxVZ+IfDlvoeg6fqFp4js1nsIXd0uA5UZDsTtADHqM8A9KuXHj/xxP4qt/Bem6LocfiCHTxeai93cOLdSRnZHtyTwRznv7ZqfbYa7XL5bHR/ZmecsZOtZNOWtTZJ2bavdWenrodf/wAIDoX/AD9eIf8AwfXv/wAdo/4QHQv+frxD/wCD69/+O1583xuvLjwTp1/Y6FANbvdUOliKWY/ZklG0l9w5K/MOPrzxzkeB4/EVj8f/ABHZiGwg1U6HJP5IvJprNrhnibf83zKpJ+7jjoKh4jDtxUI3vbp3+R0wyfOI06ssRXcHBSaXNe/K0n9rRXe9mj1j/hAdC/5+vEP/AIPr3/47R/wgOhf8/XiH/wAH17/8dryyb4z+ME+Hq+KBpeg74tYfTriP97j7qlWT5v8Afzk+nHWtfxbrGpp8ffB1rc29uYLm3ZrRoriZSAY23eYgO0/MOOvHWj6xhmrxj26dyf7IzqnNxrV2rKo9JX1pq7W67r5a6nef8IDoX/P14h/8H17/APHaP+EB0L/n68Q/+D69/wDjtcH8DtY8aat8QvGa63eWNxbWt2LedQ8hMLqXCLADwE4bOeenvXQ/FHxxr3hbXLK2s9Jj/syWBpJtRlt5bhUcE4QpF8y9vmORz0NaRqUHS9q4WXp52OWvg82p4/6jDEOU7J6SdtYqVvN+S1fY2/8AhAdC/wCfrxD/AOD69/8AjtH/AAgOhf8AP14h/wDB9e//AB2uOPxS1BvB2g38U2gy6rq11JAsFsk9xnaeiRqNxYArkMVxmneE/iR4m8Q+GvFzQ6XptvrPh2QD9+sscMqjcWyh+dG2o3BPUj3pKthW0kvw8r/kVLLc9jTlUlUaSfK7ya+1yX9ObS51/wDwgOhf8/XiH/wfXv8A8do/4QHQv+frxD/4Pr3/AOO15v4c+LvjC4HhHUNV0XRF0vxFetZp9mkk85GDhCxDcAZPTJzg9Kv3/wAUvFFze+L7jQNF0htK8MCRZzeXDrPK6hvmUDjGVJwcZHAOTUrEYVq/L+Hlf8jWeT5/Co4Ort19ppfm5LXvvzaWO5/4QHQv+frxD/4Pr3/47R/wgOhf8/XiH/wfXv8A8drzeT4p+PLXwx4Y8SXem+GjY67eLbqkXn+agLYyQTjoD3Paui8MeOPFmr+O/FvhKSz0RLnSIC9nIpl2OxI2eYc5xgjOB1zinGthpNJR38u6uRWyzO6MJVJVtI3v7/8ALJRf3Nq503/CA6F/z9eIf/B9e/8Ax2j/AIQHQv8An68Q/wDg+vf/AI7XkngDxnr+k/BTW/Euj2WntLYatI1zHe3E8qtGQudhLZ3bmXgkDGe9dT4O+JXiq88a+HdD8QaTpEVvr+m/brZ7KSQvGNrMN+7j+E8DpkcmphiMNLlvHV26d9DXFZRnVF1XCu3Gm5J+/Z+6uZ6XfTXdnZf8IDoX/P14h/8AB9e//HaP+EB0L/n68Q/+D69/+O108csUjMsciMynDBWBI+tPru9hS/lR8w80xy/5fS+9nK/8IDoX/P14h/8AB9e//HaP+EB0L/n68Q/+D69/+O11VFHsKX8q+4X9q47/AJ/S/wDAmcr/AMIDoX/P14h/8H17/wDHaP8AhAdC/wCfrxD/AOD69/8AjtdVRR7Cl/KvuD+1cd/z+l/4Ezlf+EB0L/n68Q/+D69/+O0f8IDoX/P14h/8H17/APHa6qij2FL+VfcH9q47/n9L/wACZyv/AAgOhf8AP14h/wDB9e//AB2j/hAdC/5+vEP/AIPr3/47XVUUewpfyr7g/tXHf8/pf+BM5X/hAdC/5+vEP/g+vf8A47UfwZurq++F3h+6vLia5uJLQF5ZXLu5yeSTyTXXVxfwM/5JJ4c/69B/6EazUIwrLlVtH+aOqWJrYjLqjrScmpwtd3teNS/32X3HaUUUV0njGJ4g/wCQ94b/AOv6X/0mmqh8RppLfwNrMsL7HGBn6soI/Kr/AIg/5D3hv/r+l/8ASaajxVZf2h4a1O08hZy4OI2faGIIIye3Ss47y9f0R1Yj+HS/w/8At0jwzxldT2uoXcVuyxpCIBGoRcKGMe7HHfcfzqdLuez0Oa+tHEF0mmzFZo0AcHPrjNdpe+EU1KQ3NxpMciTKm+RLjglcYx83qqjHen2vhC6msrm0utBt4l+z+Wii6Y7lLDcOvf5vpiqscljyS31G8t9PihgmMaNZPuAUfN9zrxzSeINRu40hMcoUvDAGwi8gls9v9kfkK9Uu/ANum9IdDhaO3DQ7jdn51OCD975RgKDnkc1paV8ONE1C3P8AbWjmJk2LGEuG5Cj2J6EnnvSsFjxS717WLPxetva6hNbxGKNWSPCgqyKSOO1dxb+Itd/4RXUJhq12JIpNqN5hyo8iQ4H4gH8K765+G3gRr/7bPb7Z1KplrojBAAAxnrgCtFfBHhYW8+nC3O2T55I/PO77pXPXI4Y07MLC/C68ur7wZaXN7cSTzMz7ndsk811Aqlo2m2Oj6cljYp5VvHkqC2cZ9zVoTQ7d3mptzjO4YzVIY+imySRR48yRFz03NihXjcHY6tg4ODnmgBTXFfFKaSNdGVWIV7shh2PyH/E12vHqKwfGWltqNvaGO0+0PBOH4PKDBBIBIBPTqaTBnkmg6nqBvb6D7ZN5dv8AaY4E3fLGofACjsMcYrznS9Tvz4pvbf7U/kxn5E4wpJcHA/AflXuieFL+3uJpLfw/APN3lyZeSW56b+56+nbNZtv8N4obp71fC8IuJHHmYuCQRk5x8/vwe/tSsybHNX+q6jaW11JaX08DeU/MbbT/AKtj29wK5PQ/FnieTxq1vJr2pNCL6NQhuGK4Ky5GPwH5V69N4Rv7iBg3h63HmKQVeXBwQQQcP1x0xxzWbbfDu4t7438XhaxW43LLuFyx+YZAwC2M/Mc9vrRYNTitL8TeIZNHkkfW9QZ/OkAJnbOBGhH6k12/wk1jVb3x9dW15qN1cQixVhHJIWUHy4TnH1J/M1asvAl1FYyQt4YsFJmDFVumwFOA+Pm5+UDrir+g+G9Z0vWP7V07R7S0dlEcvmPl2jyq4GGIztUHt0oBHpIooFFUUFFFFABXmfw90jUfE3hWHWtQ8X+JY7i4uLkMkF0iRqEuJEUAbDjhRXplcV8EP+SbWP8A183v/pXNXPUipVYp7Wf6Hr4SrKjgatSHxc8FeyejVS+/ovuLP/CFS/8AQ5+LP/A1P/jdH/CFS/8AQ5+LP/A1P/jdcX49W9j1HWbe18R6zfeJ5XM2m2+nXTw2+mQYG1rgZ8sLwxJfJbsK9X0lpZNKtHnuIbiVoELzQ/ckbaMsvsTyKzpqE5OPLt5nZjZ4rDUadX2qfN05Uuid1darWyel2nbTU5T4dSX0WveLNHutUvdRh06+hjt3u3DyKr20chBIAz8zGu0rjPAv/I9+Pf8AsJW3/pHDXZ1th/g+b/NnnZtb6ze28YP5uEW/vYUUUVseaFFFYWs3HiaLUWGl2VrcWvlceY+07vrn9MfjQBu0VzkOo+LNxSXQbbcEBBW5G0sff/PXvTor3xYUDS6PZKc8qtxk49f/AK1AFH4s+F73xd4Xi0uxnhhlS9gucykhSI2yRkA8n6Vw9x8PvGGk2WpzaTeIJ9Rv7RzFbzsrIiHEhaQBeCOwH516F9v8X7zu0WyH90C4znkdT24/OtnTJb6SFWvIFics+QPQH5fzFKwHAL4L8YC3RH8QeZbC+knOnG8mC+UUwsfnj94cNlufXFVb/wACeO5Y9N8vxezy20ZVi88ioDv3DgcvhcLkkE45r0xTef2k4YRfY/KGwj7+/POfbFWaLANiDLEgkIZwo3EDgmnUUUwIbz/j2f8Az3qYdKiu+bd8e386loA5vwd/yE/EH/X/AP8Asoq14M/5BVz/ANhO+/8ASqWqvg7/AJCfiD/r/wD/AGUVa8Gf8gq5/wCwnff+lUtc9Lp8/wAz1MT8FT1h/wCks2q4v4Yf8hLxt/2Msv8A6T29dpXF/DD/AJCXjb/sZZf/AEnt6qp8cPn+QsH/ALpiPSP/AKUg174W+B9c1S81TU9Haa7vWVriQXUqF9owB8rAYwBx0OKv6j4D8KX0GnRNpS250xPLspbSV7eWBfRXjIYD8e5ritXbQG8b66vxJuZ4YlkT+x1nlljtTb7FyYypCmTdndn5umOKoW/ibxDoPh3TvK1hbSzvNee10461bvJO9g2NsjZZXwpzjdyQVziuR1KMW7wX4X36n0EcHmVWFNQxM7pLlvzcusdoNN3stGklbVbI9G/4Qjww/h+40G4037XYXD+ZMl1PJMzv/e3uxbPuDVbwx8OPBvhu7lvNL0dVuJYjC0s0zzMIyMFQXY4GOwpPAutanrWk6xZXV9aHV9Ovp7Np47cqvyn93IYy3cc43c461heDNd8bap4tOiX1zaJ/ZBkGst/Z5VZCX/cCJt/8cfzE84x71rejeL5N9tF/X9M4FTzJRr03iGlHWS5pWd1o7W1T0WvVxXUvj4ReARo02jro8yWM86zyQrezgF1Bx/HwPmPHSrE/wu8Dz6JZaPNo5e2sSxtWNzL5sO45IWTdvA9s4rN8V+J9Zt/iVb+GtN17SoEuLMzCCWzMkqyKRtjB3gEyDOM4xjvWR4M8feJtY1uzs7qSwjnvGkjuNP8AspWXTiAcM3zlmwQM7lQHPB6Vm5YZS5ORdtkdsaWd1KCxH1mVrc/xTvqmr7b2TV/lfVX6ub4ZeCZPDA8N/wBjCPTPPFw8cU8iNJIARudw25uCepNQJ8J/Ay/2Zt0u4B0vP2M/bp8xZbdjO/kZ7H6Vw2ieOPEUeneGLKfxlpP23UZ57e8N1YEyWzAtgtiQZO7C4OB8wrXm8deJINWa3a6sXv4tRWzGgfYJBc3EW8KZxJuwAVy4O0qAME1Cq4aSu4dui9f6/A2ngc8pScI4l7yfxT1d3FvVddU5PS27SavsXHwY+Hs5m8zSLkrPIZJUGo3AVmJySVD4610f/CH+H/8AhL4vFn2E/wBsRQfZ0n858CPBGNudvQnnFcFc/EHVbHU4dLvta06K8i1+TT7qNrFgfszD91N97Cc465DZ7VYi8ReP/wC25PD6vbXGpac09zfFdOKxz2wUGARnfgPIcr3wd390ZuNTDr4Ydey3/q/4mNbCZzUX77Eu3K95TtyvfdbO0b97xXp03jL4b+EPF+pJqHiDTprq4jjEaEXcsagAkj5VYDPJ5xmo7/4YeCb+206C70dpf7OQpbSG6lEoQkkqXDbmGSeCT1rm/h/481/WdZtbW+uNPk+0wyPdW6Wxjk05lXIDfOxIzwd4Q+npXo3hu5+2aFZ3X9pW+p+ZGG+1wR+XHN/tKuTgfia0pqhWvJRWvkjixs82yxRpTryShslKVle602S2a6XW11qc1pPwq8B6ZDqEFpoSfZ9QTZcwyTySRsM5GFZiFIIGCMEVf0rwL4d02QyW8d+x8hrdPP1GeURxkYKoHchePTpXTUVusPSW0V9x5dTN8fVvz1pO+95PXp37HA23wd+H9vZ31nFo8/kX6qtypvpzvwwYHl+uQOetWz8L/BTNpLtpMhk0gbbNzdzbkXeX2k7ssNxPBz1rs6KlYaivsL7jSWeZlJ3liJv/ALefa3ftp6aHDf8ACpvA39q3eqDTLoXl55gnlF/OC+/O7+P3/DtUcPwf8Aw6NPo8ek3C2M8qSyQi/nwzKCAfv/7R+vHoK72ij6rR/kX3D/t3M7W+sT6fafTbr06djjJvhd4Hm0G00WbRfMtLJ2e1LXEpkhLHJ2ybtwHA4zjinw/DLwPD4duNATQYTY3MqzTBpHaR5BnDGQndkZODnufWuwop/V6X8q+4h5xmDVvbzte/xPe977731v3ONs/hj4NtfEEGvx2F02pwY23El/PIzYGBu3Od3HrmoU+E/gSPTL/TItHkjtL+RZLiJLyYKxUkjHzfKMk8DAruKKPq1H+RfcP+2sxvf28+n2n0d116PVdjix8LfA3/AAj0Wgtou+xgmM0Aa4lMkTnGSj7ty9BwDipI/hl4Kj8OXPh+LR/LsbqRZbgJcSCSZh0LSbtx+hOK7Cij6vR/lXbYTznMH/y/nvzfE9977731ucEfg/4BNlZ2f9k3AhspXltwL+cGNmxnB35/hHFdXr+haTr2iyaNrFjHeWMgAaKTPboQeoI9RzWlRTjQpxTUYrXyM62aY2tKM6laTcXdNybs27trs76nB2fwh8A2eoWWoW2jyx3dkytDKL2bcCpyMnf8345446U7VvhH8P8AVL2+vLzQd0t9J5s+y5lRWfOdwVWAB+g713VFT9Vo2tyL7kb/ANu5nz8/1id9r80r2vfv31MfT9HTw/4VGj+GYYo/s0LrZx3UrugYkkBmJLbcn8uleRfDj4G/Yp7tPHFjo2pQSSm4je1u7gPvyPkZflRkHJGQTkmvdaKVTC0qji5L4dl0NMHn+OwdOrCjOzqNOUtea68736v7zi9f+FvgnXNYXVtQ0uVrtFRI2ivJoljVFCqFVWAUYA6Crniv4f8AhPxRcQ3Os6UJrmFPLSeOZ4pNn90shBI9jXUUVX1elr7q130OdZvj04NV5e4rR956LstdEcxdfD/wdc+FYvDEug239lRNvjhXKlH/ALwYHdu985NUdI+FfgfSddttc0/SZYL+2xslF5Mc4/vAthvxzXa0UPD0m0+VaeQRzfHxhKEa87Svdczs77311v17nAXvwb+HN29w03h8/wCkS+c4S7mVQ/cqA2F/CpZfhL4Gl1Gz1CTTLlrqyWNbeQ38+UCfd/j9vx713VFL6rQ/kX3I1/t7NP8AoJn/AOBS/wAznNK8EeGdL8VXfiew04wapeFjPKsz7XLfeOzO3J9cU7xD4M0DXtYg1i/huhf28JgiuLe8lgdEJyQDGwroaKv2NO3Lyqxy/wBo4v2iq+1lzJWvd3tta/a3Q5GT4a+DG0ux05dH8qKwmae1khuJI5o5GILMJFYPk4Geewqknwj8CRvfvHpdyh1Bdt1jUJ/3g3Bufn65Uc/X1Nd3RUvDUX9hfcbxzrMYJqNea/7efe/fvr66nAn4PeAP7Kg0v+yJxawTtcRIL+fKSEAEg78joK5L4g/CPVtb17ULjSNP8KwW93CsIuJ5LoTqAu0uyKfLd+4YjsD15r2uis6mCozjy8tvQ68JxNmeGq+1VZyevxNvdpvr1aV+/U4mx+G2gSfDvSfBuuwjVLfT0UrJuaNvMGSWUqQV5J79KZY/CXwJY3819Z6TNBcTwvDIyX043Iy7Wz8/XB69c89a7mir+rUdPdWnkcv9t5j79q8kpNtpSaTb1ei01PP4vg38PotMn02PSLhbS4kSWWMX8+GZQwB+/wD7R+vHoKsJ8KPA6Ppci6XcB9KGLNvt0+YxvL4zv5GSeD9OldxRQsLQX2F9xUs+zOW+In/4E+1u/bT00MLw54S0Hw/quq6npNmYLrVpjPeuZXbzHLM2cMSByx6Y61u0UVrGMYq0VY86tXq1589WTk+7d3povuWgUUUVRkFFFFABRRRQAUUUUAFcX8DP+SSeHP8Ar0H/AKEa7SuL+Bn/ACSTw5/16D/0I1jL+NH0f5o9Ol/yLav+On/6TUO0ooorY8wxPEH/ACHvDf8A1/S/+k01SeIIWuPD+pQrZveF1YCBX2l/YHtVPXlA1zw7jj/TZec/9Os1WtbcL4cv3bUnsBhv9KVctFyOQO5rOG8vX9EdOI/h0v8AD/7dI4dbFriJmvvC/iJ3QnasVxtSTaSQ2OMH8KrjTtTW2u47LwprEH2uAQySyXmZFjyW4zxuz+HNa88zW8Txx/EGW2DKvyXsamRfzwQTz+FPbVdwJX4i2QXBc/uY+Bz/AE/lVHKYcmgxxWUcCeE/El07oRKz3oUHoPmx3x6CtLwva32n6pGW8N65Aiqyxv8AbfMjAwD8ynuenHpUMGv3f2iKD/hYFgYfM2LJ9nDFgEySTjGSfwx3rf0Txdo1pamDVPE8F5OHb980XljGM4446d6AJbrwB4eurie4lS8824mE8x+0t8zjODz04OOMcVduPCmmSyXMoku0luLVrUuJiSqE5OCe9W7G4t9RsHe11Dzo7xGkgkT+FCMZH0Nc9e6npeix3Gi3/iS8E7IAHeMlwW6NuA56H04pjLMXgDQUlSRm1CXYgTZJduUIBzyOlJD8PvD8UkMifbgYlCoPtTbeCCOOnYVm2Gsaa2qRW0PjCeLazKYPJ2pkZJ+Z846evY1csPFOiTa7tXxMzCZtqQPFtTIHTcRjnrRoIv694M0fW7kXGoG8eUReUGW4ZePXjvzVdfh/oCS+bG2oRvtIyt446kHPXrxUfhC+0+G5FjFrk97JLLKqh4SNzKMsCxz0B7EVsW/iTR7ieOCO6JeQyBQY2GTGQH6jsSKBlEeCdFG35r35XVxm6bOQMV0USeXGqbmbaMZY5J+tZ1n4g0u7u4rW3uGaaVpVRTGwyYzhxyOxqfVNW07S1jbULyG2ErbUMjY3GmBdorM0vX9H1Sd4NO1GC6kTO9Y2ztwcc/jUTeJtFXW5dFa9UX8QJaIqc4C7sg9DxQBsUVm6Brmm67aNdabP5saOY2ypUgj2PPem+I/EGl+H7WK51S4MMcr+WhCFsnBPb2BoA1KK5YePvDflvL9plESTiDf5LYLf0Huau2XizQby9hs7e83zzKWjXYRkDPf1+U8UAblFc6njTQGltoWuZEmunkjhjeJgzshIbj6ggepqNvHPh1beG4e4mVJdu0tAwxuztJ446UAdNRVTTtRs7+COa1l3rIGK8EfdOD+RqlfeJdIsr+azurgxPAoMrFTtTIyAT6kUAbFcV8EP+SbWP/Xze/8ApXNWqfG3hUHB1u16Z74/lXH3Fl8H45Pu2weVjJsimnGSzHJ2qcDnNYzjLnUo9n+NvXsejha+H+rVKFZtXlFppJ/CpLrKP834GzP8N9Pkm1Z4fEHiG2TV5pJryKG5QJIXGCOUJxjgDPAFddpNjDpmlWmm227yLSBII9xydqKFGT64FeZrb/B8oGYIiksCXuLgYx6/N+VdND8PPBM0SSx6TuR1DKwu5sEHofv1nCEoO8Yr73/kdWIxdDExUatebS/uR7W/n7aEfgX/AJHvx7/2Erb/ANI4a7Osrw74d0bw9DPFo9ilqs7iSXDMxdgAASWJPQAVq1tSi4xs/P8AF3OHMK8K9bmp3slFa6P3YqPd727hRRRWhxBRRRQAUUUUAFFFFABRRRQAUUUUAR3PMLfh/OpKZOMxEfT+dPoA5zwd/wAhPxB/1/n/ANBFWfBn/IKuf+wnff8ApVLVbwf/AMhPxB/1/n/0EVZ8Gf8AIKuf+wnff+lUtc9Lp8/zPUxPwVPWH/pLNquL+GH/ACEvG3/Yyy/+k9vXaVxfww/5CXjb/sZZf/Se3qqnxw+f5Cwf+6Yj0j/6UjswylioYFh1GeRS1zumeDdG0/xtqPi+3+1f2lqESxTBpyY9ox0Xt90f0xXRVpFyfxI4q8aUWvZSbVle6trbVbvZ9evYhvZxa2c1y0c0oiQsUiQu7YHRQOSfaub+GE/h+98Py6p4dg1BLa8uXkeW+EhlnfgFt0hLMOMDnAxgdK6S9NwtnMbOOKS4CHyklcojNjgFgCQPfBryaw8EfEP/AIQuy8ItqWmaTZwW9xHNdWd5JI8xfJUFTGuACecNnGawrTlGaajfR/fp1PVy7D0a+GnGpVUG5R3enLaTb5d207W9fu9djkSQExurgHB2nNI8saMFeRFY9AWANcD8NvBupeH9amvri103T4WtRAbewn3JKwIIkZRDGM9Rkhm5+9VPxD8P7zUPEup3dxpWg61Bf3MU0d3fzSpc2SqFBij2KcrlcjDJksc5o9tU5FLl1/ryEsuwn1mVJ1/dSvey12uviS0Wu+trbnpfmR+Z5e9d/Xbnn8qyvEfiLT9BFq18LhlubhLcNDEXCM5AUvj7oJIGT61wcnw71dtbMvl6PvOrfb/7e3v/AGiI/M3+Tt24xj939/bt/hqjq3w38Qu7m20/w1eXiasNRTV7meVLudRN5gifEbYAHy53EYUfLmonXrWdof1/Xy8zrw+V5c6kfaYi667L53b0Xl8X909fMkfmCPeu8jO3PP5UrusalnYKo6knArya5+G+vSeJrrUDJp873GoC9TUnn2XdsuQfKXERYquCoxIoIPK9Qeq+I/hq+1+XSbi2g07UIbGZ3m0zUWZbe6DLgFiFbleoyrD271arVHFvk2OOpl2EjVpwWITUk7u22l0t+r01tbd2RteHPEFhrtrd3FotxEtpcvazrcxGJkkUAkYPbDDn3rVVlZN6sCuM5B4rx5Phr4lbQbrTWXRLaD+2zqkdjBO5tp0ZApgcNGcBcAg4YE/wjiuy8AeH7jw3oWoxapHbRwTytN9kt2MsMKbQGVVEaDBwTtVAOenqqVao2lKNvM2zDLsFTjKph63NrpHd9Ot/0t0vc61ZomIVZUYkZADA5FCzQt92WM8Z4YdK8M+GPhG41PS7WWx0bSdLFrq7T/2mYZob+ONZS4iVGjHyshC8Pt2sflyK2bL4ZX50zXo30nw7p13eX4urV7aR3Uw7lLWjkRoUibbg7eu48esQxNScVJQ3/rsdGIyTBYerKnPE2cWlsu9r25u2vfulo362skbJvWRWX+8DkVk6d4j02+1rUNIj8+O5sAjSmWIojK+drIx4YHaeR6VwLfDrWZtP1fyIdF0ZLyW1ddGs5JDZSiFiziQhVI8wHadqDgDO6qsnw11i5TxLD/Y3hfTLXV7GJLeC0ldktriJiUbBjA53csoBHoetEq9bS0P61/4H3k0sry20+fEa6W201jf7Wtk5bae7vqkerahfw2VpLcsskwjIDRwJvcknGAo5pYL+yuL64sYbqKS5tgpniVstHuGVyO2RXlWseA/FmpW/icNpPhaJ9bW2dFS6kxDNEeXJ8n5mOSd2Af511/hjwzcab471rxBNp+lRrqtvAzSwsTNHKqgOn3BlCRu3ZBJAytXGtUlJLl0/4f8A4H3nPXy7B0qMpKsnJK6Stv7mm77z9eXzOtMiCQRl1DnkLnmoLO/s7yW5htbqKaS1l8qdUbJjfAO0++CPzry/VPhvrk3im/1BJrC5+1agLyHUZZzHd2qZBES4iZsLjaNsijB5HXPW+CvDL+H/ABD4kuhY6bHBqd79qhmg4lIKqCjjaAAGDMME5LHgU4VakpWcbIjEYDB0qLnCvzSsmklbW6ut79X0vptY1vDviCw1yzubq1E8K2ty9tMtzEYmSRMZBB+orVDKy7gwK4zkHjFeTal4B8VanZ3YuzpKhtdk1MWP2lpILpHQLskLRYBUgEZRwc9K7D4c+Hbzw/ol1Z3vkRefcNKlvbyeZFbqQBtTKIAMgnAUDnpRSq1JPllH5lY/AYOlTdSjWTd/h3/G+vra3S9y9N4r0SO4mtzdbpIryKzIUZzLIAVUevDAk9q23ZUUs7BVHUk4FecaV8OJ4dRsLq6vYcR3tzfXASCA5kbKxBcw9AhOc8AgYA6ja+I/hu+186TLaw6ffxWNw0s2m6gzLb3YKFRuIVuVJyMqRRGpV5XKURVsHgfbwp0q2jvd+a2XTdrS7srq7sjX8O+IdP1yG8ktVuIfsVw1tOtzEYmV1AJ4PbBBz71rKysoZWDA9CDxXjqfDXxI2jXlgY9Dtrc6yNSjsIJnNtOhTaYHDRkBVwCDtYE/wjiu3+Gvh2+8O6ZeW92LeAXFwZYra2l3xW42gEL8iAZIzhVA56dyqNWrJpSj8y8xy/A0oSqYeunqrR69Ot/0t0vc1da8RafpF/p9ndi4L39wLaJ44i6LIfuhyPu57Z9K1fMj8zy/MXfjO3PP5V49D8OPEdnNpMkGm+Gbi803U1vJNVkuJUur9QzHEh8s4Pzd2YccYq/D8OtYXWIXaPRxJHqhvm15Xf8AtCWPeW8ll24wQdh+crt/hqI1619Yf1/Xy8zerlWXKK5cStnd6a6vW19Fa2mstfh0dvUVmhYhVlRiegDA5qlrus6fottFNfzMvnSrDDGiF5JZD0VVGST9OgBJ4FeaaJ8OdW068h1ODR/DtpqEPiB79GguH/49XDBoQ3lArjd90Dafaut8awXNt4o8OeIltp7qy09547lIELvGJUCrKFHJAIwccgMT61oq03Btxs/69Njmnl2FjiY04VeeLT7J3SbS3kve0Sfd7Gx4e8Qafrlpc3NqJ4Vtbl7WZbmIxMki4yCD9RRqXiDT9P1jTdMuBOJNSLLbyrETEWVSxBfoDtUn8K891XwN4q1TR9Ts7qDRNt3rraiYRcF98TJjbveBtjAqpyEOeRx3qQfD3xYvhvw9oV3Z+Hb+10bUJropcXchS4jYSbIioiAA/eY7gbR8pHFZe3rbcvz+f+R2rKstbcnXVrtct1de62ne6T96yt1vvvb1m7vobcW52yzC4mWJPJTfgn+I46KMcntVTw7r9hrlpdXNqtxCtrcvbTLcxGJkkXGQQfqK89TwBr0ENnNa6f4fgki16LU0so53WCyjRQCkLeWTl8ZbCqPam6l4B8Vapp17HdtpKb9dfVBZi5Z4LpHQL5cpaLAwQCMq4J6im69W/wABnHK8vcbPEL10017Xd/W9ut7anpGp61p2m3FjDeTmIX0nkwSlCYzJxtQuOFLZ4zjOMDmtBmVVLMQAOpPavKLvwtq1j4HuvCq2g+161eq9vFaMXtrBFZCzltiKgGM4CjJOAOtdh8RvD154h0i1t7RrWb7NdJcS2d2WEF4qgjypCoJA5B6EZAyDWkas2m+X+v61+ZyVsvwsJ04qro2035K1nbzbcd7Xje9tulEsRCnzEw3C/MOfpTkdJF3IysPUHNeVx/DzWIbP7Za2uh215DrMGpWemRSOLS1VF2uiSbMqX6nCAZA4710vw08P6t4f03VrLULfS7RLm/lurZdPkYpGsn8O0quNpHGM59ulOFabklKNhYrL8LTpSqU66k1bSyXr1e3dXT1s7amzrHiLT9L1TTtPuhcGTUJvIheOIsiyYyFdhwpIzjPXBrVEiGQxh1LjkrnmvILH4c+IrC70KaHS/DEl1pN+LifUvtEqXWoL8wJkPlnDYbPJcZ6bRVjQfhvrmneI7a8lmsJ2g1Brp9VE+27uELE7HAi3HIOCDKVwPu+mUa9a+sDtrZVlyh7mJV0n21d30vppbTfXbRpeiXmvWVp4jsdBmS5F1fxu9u4hJibYMsN/QHHOK0vOiy/7xPk5b5h8v19K5Txfouval4t0K+077FHZ2KXCzTPcMsymWMplFCEHbweSM9OOtc14a+HOoWmoaaLyy0K1iso5o7u9tGd7jVldCmJ1ZQMEncdzPyBgjmtHVqKTSjdX/wAv+D9xywwOCnQjUlW5Zct2tHreXmraKOmr96+yZ6Xpt9Z6lZR3tjcR3FtKMxyxnKsPUGquja5pmsW0t1p9x5ttHO0AmKlUkZcZ2E/eGeMjIyD6Vg+B/C95onw3/wCEZkhsLS5WCWESWbEo5YECU/Kp3HOT1+prjNQ8I6t4m8I+HtOj0e0hutBt2srmHUJDGBMI0XegMUkciEfMGxn0IOaUq1RRT5dbbF0ctwdWrUh7W0VKylp8Otm1fW9kt9L+iPWU1Cxkv5LBLuFrqOJZniDDcqMSAxHocH8qp+JfEOn6BpB1W88+W1WRY3a3iMuzccAnHQZxk+9cE3w71aGW6ms4PDy3d14eg05row/6uePIOEKNlHUqpJORtHBxisey+Gniyy8M+JdCs4dFittaSDYrXzkW7Ifn+5AgbIwcgKe3bNRKvWStyd/+AdNHKctlJSliVa8brRNptc2t9LXbWnTzV/VvEmv2Gg6HcaxeCeW1thum+zxmVkHckDnA7+laKTwskbeYo8wAoCcEg15PefD3xA9hqyabpfhrR2u9KbTvs9ncSCK5Z2GZ5T5Y+ZQDgYYncctSeIvhz4h1TV7jUJl0q7e8toYx51wQ2msibT5LGFiRn5gVMbZ6nvQ69Za8n9a/1sTHKsvklH6wk9ddP7tla9usnfms7W30PTbDWdPvdUvdLhmYXtkR50MiFGCn7rjP3lPZhkcEVoVxWl2V7d/EW2vvLuVt9I0prCe6lUr9rmdkbC55ZV2klumTx3rta6aUnJO54uNoU6MoqD3Sb8n/AFr5Xs9UFFFFaHGFFFFABRRRQAVxfwM/5JJ4c/69B/6Ea7SuL+Bn/JJPDn/XoP8A0I1jL+NH0f5o9Ol/yLav+On/AOk1DtKKKK2PMMHX4kXXfDgC8fbpeM/9O01W9SLLo98Y47eQjd8s/wDq8d857YzVfxB/yHvDf/X9L/6TTVovDb3FrcQ3SI8LOd6v0I96zhvL1/RHViP4dL/D/wC3SOUh3MkTQ6HoU6FRsmYxp8hyQcDOPpmq06gXM0reFdAeRgsO9pY8SDPAH4nFdGfC/hyYrMunW+DyChIUj8DjHNPg8M6BAwaHS7eMhgw2gjkHIP4GrschzKRXzTS2y+G/DhlRVIjGzKNyBn8gKsWizNdQw6jofh1YSxEzBkyBj09c10X9h6Kt2bv7DAJw+8v0Oc5z+dMXwzoILMdNhdnJLM2SSSc9frRYZh2upatDG0MGn6Jb/ZyFGyddsURbpgdOPTqamjW81C4hu28M6RPHOVM1wZFckAnBBxzgYxWknhvw3lol020yMbkH6ZGfatW0t7e0tktraNIoUGFRegFFgOe0myuI9TaOfw/pUEMZYrNEq7sE+mOM96x9Sv0g1EyaZDoItwW8l2jXcT/Hgg8cjBru3WJtykKdww3uKzG8N6AwA/su12+gXA/KiwHK6HrDR3aeWmhRwKXkIiUIVznJJHQ8D61YsL/VptTihntdIeLa8kg2FWA/iPQ/xAfXvXTvomjsxJ0+3yYxGcLj5R2wKmistPhHmJFGMoU3E5ypOSMn1NFhHK6ZrczXdvLK+j/Zy8kjyRsC6ow+VuMgZOMnNU/7ZXULm3k1OTRLhIDLIFl25jAX7w5646+1dWPD+hKWK6bapvADbRjcOODjqOBRJ4d0CQfPpVmQBgfIKLDOf8J3N6usJbrDoccBDCb7IArlsbhwPYg110llZySebJaQPJnO5owTn6/gPyqlBoehQzJNBY2scsf3Wj+Uj8q1Mr6j86AIbWzs7UH7LawQA9fLjC/yp80EM4CzQxyAZwHUHGeO9PDKVBVgQehzQHQkgMuR156UwKUunaPbwvLJp9lHGv7xz5K4GO/SqjS+F1di39lhhJuJKpnd6/XnrWx8kiEfKyng9wazG8OaEwUNpdqQq7QNnAH+TQASXHh5ZtjzaaJRzglMjnP88mpIbXRbrZPDb2U4dBsZVVgVU8Y+mTUf/CN6D5TRHSrUo/3gUznvzVywsLOwt4rezt0giiUqiIMBQTk/rQBJb2tvbxpHBDHGqAhQq4wCcmmzWVnNIZZrSCRyu0s8YJx6Z9KnooApTaXps0LQyafatGw2lTEuCPSvMvH80lhrd3HY26YiSPy4lUAHgcdPxr1qsnUvDmj6hdNdXdqXlYAE72GcfQ0mhNHiB13WV66TOcjL4dMMcdv061p/8JR4gF1FCjXwiITdIZwFTPUY9RXqZ8HeHz1sT/39b/Gk/wCEM8O/8+Lf9/X/AMaVmKzPKR4t8SKwSSHUMc/OtwCOvHep4fFXiF7kRuuoRpsZt5nHUdAee9enjwb4ez/x5N/39f8AxpT4O8Pn/lyb/v6/+NFmFmeUweMPEbJM80OoR7IyygTg7znAUc9cc04eLfEuJGNrqI2jKj7SvzcfX1r1QeD/AA+DkWTf9/W/xpf+EP8AD+T/AKE3P/TV/wDGizCx5VJ4u8RpHuNvqBGQAFuATz60qeLPEwX5oL4k9MXA/wAa9U/4Q/w/jH2E4/66v/jSDwf4fHSxP/f1/wDGizCx51B4h1iSFWkvLqJs8qZSar6l4j16GNGtbi5uGLhSBMRgepNem/8ACHeHv+fE/wDf1/8AGj/hDfDv/Pif+/r/AONFmFmeRL4s8WMRm3uegz/pPv8A4VbfxP4iFwI1E7oXA3C5OQuOT+depf8ACHeHv+fH/wAiv/jS/wDCIeH8/wDHjn/tq3+NFmOx5TB4o8SnUFjlhuUgJcGX7VnAA4OO+aktfE/iSSNt8Vyh8sso+0HlgeFr1L/hEPD/APz4f+RG/wAacPCegjpY4/7aN/jRZgea6T4h164aQXyXFqFClD5+7dkc9PStNdWvSFxdT/8Afw13I8K6EP8Aly/8iN/jSjwvogPFn/5Eb/GizAzvBt3PcWl400ruQyY3NnFdSTVCDTbPTraRbOERBypbknPPvWhVDOb8G/8AIT8Qf9f/AP7KKteDP+QVc/8AYTvv/SqWqvg7/kJ+If8Ar/8A/ZBVrwZ/yCrn/sJ33/pVLXPS6fP8z1MT8FT1h/6Szari/hh/yEvG3/Yyy/8ApPb12lcX8MP+Ql42/wCxll/9J7eqqfHD5/kLB/7piPSP/pSNXTvGGg6h4wv/AAna3Tvq1hGJJ4jEwAU46NjB+8PzrfqNbeBbh7hYI1mcAPIEAZgOgJ6mpK0ipfaZxV5UW17KLSsr3d9er2Wl9l07kN99p+xzfYzCLnYfKMoJTdjjdjnH0rj/AAT42+1fD6HxT4sutM05ZhLIBEzBRGhweGJLNwenqK7G9hNzaS26zy25kQqJYiA6ZHVcgjP4Vwdt8JPDqWVtp95qGs6jp9rHLHDaXVwhjQSAhiNqBs85Bzwaxq+15k4dv8v+CelgHgHQlDFOz5k7pXdkpXS6avl37P59F4b8XaPr149la/a7e7WITCC7tngd4icb1DAZXPHHTvVPXviB4e0a4vorj+0Jk08ZvZ7axlmitzjdtd1BAbBBx2yM4qfwt4OsPD9695De6hdzNH5Qa5dMKmc4ARVBPHU5PvXKePfAOuatqOqw6HcJY6frKL9sI1GSNTJja0jQiM7ztC8B0B2jdms5zrxp3S1OrC4fKauNcJTap2WraWt1fp2vZWvc6GP4haG2opp7WetRXDQpcFZNNlUJC3HmscYVB3J6Utr8QvD9y2I49UUSQvPatJp8qC8RBubySV+c45wOSOlTJ4Lsf+Ehl1mbUtSnaazFlLavIn2d4dpGwrtzjJJ69TUekeA9J0+8tbh77Vb+OyjaOxt7u63x2qsu07BgEnb8oLFiB0NNfWL9CJLJ+V/Fey69bPTbvb5X62Qf8J/oPlRyomoukuljVIilm58y3O3JXjkjcMjqKNI+IHh3UpbdUa+tYrqEz2txeWUkEM6Km9ijuADhcn6Amsef4bx6dYmbRdT1O7vbfTpdPs7e+vQLdYZF27G2xk7V4IwMkqASRU3gz4fpa6RpqeJLi7v57O1NulpJeme1hynlsUyik5UkfNnaCQKlTxPMk0jeph8lVGVSM5PotVfr0t6Xe2r62Nbw/wCOvD+uX8NnZy3aPcqz2j3FrJEl0q8kxswAbjn6c03xj4wtdHNzp9ms9zqsdt9oKRWUtxHApztabyxlVOD78Go/DPw/0fw/fwXVndajItspW2gllUxwgjGBhQzccDeWxVjXfBtjqmqzanHqOrabcXMC290bG58sXEa52hwQem5sFcHk81f7909bXOZrKY4tOLk6duve/XTa3lv5GboXxCsbjQrG61G1u1vZtHXVZI7a1d0MfAbYf4iCw46itvUvFWlaf4QXxVN9pfTGgS43xQM7iNwCGKjkAA5PpWKPhrpK6dp9lHq+uRLY2stlHIlyqyPbyEExMdnIG0YIwfen+JfCt6PhbceD9BlF27Wv2SKTULjaVj6ZLIhztHAGOw5pJ14xfMun4mtSnlNWtD2Umk5630Sjd9XtpYsQ+PtElWb/AEfV45EtzdRRS6dKj3EQI3NEGA343AkDkA5xUNv8R/D9xaW1xbW+szfaxutI002UyXKbQS8a4yyAEZbpyPUVHpXgVWsEk1XVtXfUTZG2VzfCb7Gr48xYWaMZztA3MpYgVND4A06DS9Ls7fV9ahn0qNobO9S4UTpCwAMROzayYVeCp+6D1pJ4h9glDJotq8r376bPy1V7ee9r6Ek3j7w+1haTWMl3ez3nmCC1t7OWWcGM4k3xgbl2sQDnHJxWd4L+IKalpWnvrFu6Xt9dXVvD9ltZfLdoS3HzcqxVSdp54NXR8PtGhhs/7PvNV0+8tfNxfW9z+/l81g0vmFgQ+5gGORwQMYxUNt8N9LttOhs7fWNdQ29+9/bz/alaWKR1YPhipyG3tnOTk9aP9p5k9P6t/wAEpPJfZSgua7eje6+K2y21i31dntoT2vjiw1C50I2AnFvqjXCgTWcgctCr7kHZXyh4bqAcVoeBfE0HizQBrFvY3lnEZZIwlzGUY7WI3DPUfTocjtWTpfw503TpdKa31rXSml3ct1bRyXCMu+TO8MSmSDubvn5jzW94X0G18PadJp9nPdS2zTyTIk7hvKDnJRcAfLkkjOTyeaul7bm9/b/hv+Cc2O/sxUmsNdyvpfteW/nZw+5nOW3xEs00qDWdTtpILHU7gw6PHAjTT3KDPzsqjC5xkLycY7nAv3PiS+a3XWLOxkbQzpcl0ZJLaTz1lBG1fL+8QRkkYzx15rLtvh60uhQ+HdQ1S4XTNOdxpzWrKrNEwI2TI6sjFAcA9xzgGuktfDVlZ+D18L2dxd29mtubdZVkBlVT1IYgjPJ7YHYVMPbv4u34/wCRviXlcGnS1fN525NbPvzWt31v6GToHifUNQ8U2GnuLGWwv9ETUoZokdX3EqDkMfundkdx3qXWvH2h6Pe6laX0WpRyadAtxORZOQY2cIGQ4+Ybjjj0PpSeH/AtjourafqMGr6xO1hY/YIYp5kaPyewICAnoD17Co/FHhWXxB430XULy3tF03Sw0pkEzedPJkFY2TG3ywyq/JPKjgdaP36h53FbK6mK96/s1HW2jur9921Zerv0NnVvENjpfhz+3b6K8ittiuyG3bzV3dAydVPPOcYpPDXiGw8T6G2p6HKXTc8Q86NlKSLxhh164/Cjxd4dsfE2lpYX7zxrHOk8ckLAMkingjcCp78EEVV8IeEbHwvYX1lpt5fmK8madvNdD5cjD5mTCgDJ57jNa/vfaf3bficKWBeEcrtVebRdOX/MxvDHja6vk0CLU0toLnUbi8hk8qGQxEwFx8r9FPybsN1GcVf0/wCIfhq/ukhtpbxkmLraTm0kEV2ygkrE5GHPBwB1xxmq2nfDjTbI6Xs1rXJV026muoVknjIdpfvh/k5By3HH3m/CXQvh3oei6jb3VjcagsFs5e2tDKvlQk54GF3kDJwGYgenAxhD6yrJ2/q3/BPSxDyWbnKLlfWyWi+KVt125fx12JrLxtpurfYLfSVn+1apazT2DXNs6RMYyQys2OCCOR1wa0fB+uf29pT3ElsbS6t55LW7ty27ypozhgG/iHcHuCKwLX4d2ml3VrqOlarq73GnGZrC2nux9nTzOWjICE7CevVvet3wZob6FpUsNxcLc3t3cyXl5MqbVeaQ5baOyjgDvgCtKTrcy5/62/W/yOXGxy1UZfVm27q1995fK3Ly/wDb22lzbooorpPECiiigAooooAKKKKACiiigAooooAKKKKACiiigAooooAKKKKACiiigAooooAKKKKACuL+Bn/JJPDn/XoP/QjXaVxfwM/5JJ4c/wCvQf8AoRrGX8aPo/zR6dL/AJFtX/HT/wDSah2lFFFbHmGJ4g/5D3hv/r+l/wDSaatCW1hvLSe2nUmORzuAOO9Zuvura94c2sD/AKdL3/6dpq14WVd4ZgDvPeohvL1/RHViP4dL/D/7dIy38MaVIxaRZ2J5P75gPyBpjeE9GbrHcdc/8fD8/rW35kf99fzo8yP++v51ZymE/hHRXkLmO4BJBIFw4GR+NXtK0Ww0yWSS0SRWk+9ukZh+tXvNj/56L+dL5kf99fzoAzbvw/pV1O801uxd23tiRgCfXg1XfwpojMxNvJhsfKJnAGPoa2vMj/vr+dJ5sf8Az0X86AMc+FdDMhkNq+4kn/XP/jUr+HdJaBYDbsIw4kwJWGWxjJ55rT82P/nov50ebH/z0X86LAZ9hoGl2Nybi1t2STnkyMevsTUR8M6Kbd7c2h8p5BIy+Y33gMetavmxf89F/Ojzov8Anov50AYx8J6E2d1o5znOZn9MevtUp8NaMbaG3NqfKhcui+Y3UjGTzz+NannRYz5i4+tJ50P/AD0T86AMYeEfD4eRhYDLrtb943T86mtfDej20bRw2pCtGY8GRjhT1AyeK1PNj/56L+dHmx/89F/OgDKHhnRxbi3Fu4iD79vmtjOMetRReEfD8bIy2Ayn3cyMf681teZH/fX86XzI/wC+v50ARWFnb2NqttaxiOFSdqg5xk5qemebH/fX86POi/56L+dAD6KjM8I/5aL+dHnw/wDPRaAJKKiNzB/z1Wj7TB/z0WgCWiovtMH/AD0FJ9qg/wCegoAmoqL7TB/z0FJ9qt/+egoAmoqH7Vb/APPQUv2mD/noKAJaKi+0wf8APQUfaYf+egoAloqL7TDj/WCgXMP/AD0H5UAS0VF9ph/56D8jR9oh/vj8qAJaKiNxD/f/AENH2mH+/wDoaAJaKj+0Q/3/ANDR50X979DQBJRTPOj/AL36GjzE9f0oAbd/6hvqP51LUF06tCVDcnHH4ip6AOc8H/8AIU8Qf9f/AP7KKs+DP+QVc/8AYTvv/SqWq3g//kJ+IP8Ar/P/AKCKs+DP+QVc/wDYTvv/AEqlrnpdPn+Z6eJ+Cp6w/wDSWbVcX8MP+Ql42/7GWX/0nt67SuL+GH/IS8bf9jLL/wCk9vVVPjh8/wAgwf8AumI9I/8ApSNDS5vGTeONSh1C00xPDSwqbGaNyZ2fjIYZ6fe7Dt1rpKMjOMjNFaRjy9bnFXre1afKo2SWnkt/V9SprX2L+yLv+0pFjsvJbz2ZygCY5JYEY4714p4B+IFj4f8AhjYWeixNruvzxXVxJapcmWRXTJDOCS2NoHA9K9wvZ1tbSW4eOWRY0LFIoy7sB2Cjkn2FZvhHxBpnifRl1jSluBaO7Kjz27RFsdSAwBI7Z9j6Vz1oOVRcsrOz6a9P6+Z6+XYqNHCTVWi5w5ot+9aN0pWTsut77q/Keb2nxI1w6NrE6ahoN+1tYrPFdKmyOGVpFTynVJJOu7jLKcjkAZI6r4WeKL/xHo2p3N5NBey2l0Yo3toBGjgIpwCJHVvmzyG9MgV2i7GHy7SPaszxNr2n+HNOF/qInFv5iozQwNJs3HAZgo4XPc8ciiNOVN80p6L+u5VbG0MZF0KGGtOTVrWv00sorfytvseZWHxA8RX97oVvDrugJeapfi3utN/s+Uz6cu12KuTIMt8uPmC88gEVZ0z4jX6axo2m6pq2ki5bVrnT9Rt1tWR1C+Z5Mgy52btqgKc7t3B4rvvEfhvS9eu7Ce+lvUksZRPbi3vJIQH7MQpGTgkc9iR3rTtbyyuzP9muIZjbymGbaQdjgAlT7jIqI0aqes/z8vM6auZ4CdNcuG6O/wAKs3zJa8uqs1uk7pat6njekfEqfVtdu9H8R3WmxaJeWl3tY4t5YTHjCPtlYoxUt8p2njNQeG/F0dtp3hmNdf02J38MXJWecs8kM6MOW/eAMDtIwRnMZ56ivcgFYZABFZWua7pujXWn296s4N/cLbQvHAzosjfdDMBhc9s9al4ecdZT/D08/wCrmkM4w9V+zo4W1+ikraKSvbk7NX78uu5478ONcXSU8LLDqlrrN1f6VeXJg82QzG5CqfLBaRhlipUjb95WIxkitrT/AIha0+nyak2vaFfBNNlubmwtNPl+02Uw27UYF8EKSQdxQ8E44NeuDZu2/Lu9O9BKKTkqD1NVDCzgrKf9aeZliM9w+IqOpUw92+7T6yf8mm6Wlttb3seHR/EXxNqng3xKn9q6XbalpptZo7m1jV1a3dgJGAWRhhe7BuOmAeaTxx4rf+zPG9nD4m0lblYbEpcwK6tMjgB1A804PPVex5z1r2y+uraysZr24YLBDGZHIXPygZOAOT9BSWVzFdWcN0IpIRMgcJMmxwPdTyD7VLw02uVz1/4fz8/wNaeeYeEvawwqUeZPRrdcjt8D09x6bLm8jyPRvGl/pvi7TvCtjq2l3elC5t7SHyo3nmlRlDMxLS71GTwQrqBjLcGuj+J/jDV/D+uafp1q9nptlcQPK+p3kQePeDgQjdJGobHPLdOgPNegAx5GCue1G5GO3cp9s1qqE1Bx5/8AgeW5xVM1w08RCs8OnZNNXXvP+Z+7a99dU0eaaR4o1/UfFnhKW81Cz02y1LT7kyWvlFluJkkUAI5YHLKdwGDgBvvZyJPHHi3VtG8eDRW8RaHo2mz6d9qjub6yeQo4faUyJFU55POPQZr0fchwdyn05rn9Q0fQbPxF/wAJheXtzDc+Wtrve9cQ7SQFTy87eWIOMfe560pUpqNlLr+mv9aF0Mwws6/NKjZKLSSSd25Nx3XS9rtSennY84k8Q6hqXivwrfQX1jpGvXumXonSdZHjkVWXyWEJdT84V2XODgnriodf8fX+uaLocVxNp2nWV5YJeT3cv+pnuUfDW4JmjChSoLKWJIOMEZz7Nb3UU91cwLFMrWxVWd4iqtkZ+Vjw3vjoeKnzHtHK7c8elR9Wk0/f3/4Hn5fib/25QhKDeG1jtrtdyat7vTmVr3slpq9PJZfHXiS61Ww0+z1LQdNnutDe/a0mtnlkilTGEH7xSd43EAgEAHrilu/iTqFzaWd1Dq2i6JBJpMV5FLd2zzLfTtu3wxFXXGxl2kfM2W6V60NrfMMH3o2j0H5Vf1ep/P8A195z/wBrYLT/AGZaea8+8XfSy969rN7u68ttdd8aan4sS3j1Gy0a4vfD0N7aaZeWhfbOWbeud6kkbeTjIDDjg5pweNPHF94Y1zX7ebT7aHRrECaO401wz3qLmeMfvPuqRjPPLd8c+tXUK3FvJAzSIJEKlo3KOoI6hhyD7isSbwfosnhFvC2y6TTXz5gS6kWSTLbmLSA7mLEnOTzk5qZYep0l369ehrRzfBO3tKCWsV8Kdop+9vZttWSvfq7nEad8QNeZZ5LKbTPFT/2VNePb6bayRNZzIAViclmzuJIAwrfKeKq6V8Stcl03UZjfaHfNFpr3QlWMxpazAqFjkCSSEglj12NkdOuPWNLsotO0+CxgeZ44UCK00rSOQOmWbJJ9zVjA9BTVCrp7/wDX3/10sRLNsBeSWGTV97pOyflGy+Vv73McP8I/FOo+JrXU21C6tblrSaONZLa3CRklMnDLJIr8+hyO4Ga7mgADoMUV004uEVFu542Nr08RXlUpw5E+nbT0X5BRRRVnKFFFFABRRRQAUUUUAFFFFABRRRQAUUUUAFFFFABRRRQAUUUUAFFFFABRRRQAUUUUAFFFFABXF/Az/kknhz/r0H/oRrtK4v4Gf8kk8Of9eg/9CNYy/jR9H+aPTpf8i2r/AI6f/pNQ7SiiitjzDndeKtrnhzBB/wBNl6f9es1a1jkTPkf3v51n+IP+Q94c/wCv6X/0mmrTtyTdP/wLn8azgtZev6I6sR/Dpf4f/bpGIms+IVkmEnhmWRRMyx7JlHyDoxz1z1qSPXNXFncTTeGbtJI9nlxrIrGXccHGOmOppD418MrPJBLqkcMkchjIlVlywzkDI56HpUieMPDTzxwrq8G+RwiA5GWJwByOpqzlH6Zq2qXVzLHceHrmzjRSwkkmQ7z2AArZXlQSuDjp6VQsNa0y+nuYbW7jlktp/s8yj+GTGdtaFMAooooAKKKKAKWtz31tpk02m2i3d0oHlxM20Nz61z0+ueMB/qfCAIyu0tdLyNvzZA6c8D2rrqKAOUGs+Lfmz4XQ5Hy4uBw2eh9sc5/Sov7Z8bhAW8J27MD8wW8A49ie9dhRQBy+oat4uhv5YrTwzDcW4P7ub7UBuGB1HbnNI+reK0kTHhxJI/l3EShTjuQCe3p+tdTRQBlaJeatdXV6NR01bOBJCLY79zSJ2JweD7Vq0UUAFFFFAAfpXM3+reKEgtnsfD6TO8btMryhfLYNhV685FdNRQBy1pq3i571Um8MxJBuIZvtKg4x16+v+RSWOreMXutt34ZgSDY53JdKSCD8vB65re1nUrfSdPe+uhIY0IBCLkkk4H86xD488NDAa8mU4BYG3k+XjvxQBY0++8TTafPLc6PbQXAtt8Mfm/ely3yH06Lz71JJeeIRFNt0q3aQOvlDzeGXC7s+h5b/AL5rWtLiK6gWaFiyN0JBH86loAxNMv8AXJngW90lYA9xKj4bOyID5HPJHJ7VW1m51631FV0zR4r+3JYys02wg8cDJ44z2NdJTPLTJOOScnmgDmdK1HxJPdpHfeEktYXViZBeq2wheAR3yeKIL7xPJZySt4Xt4Zg0eyFrsHcpzv5HAIwMfWun8tPf8zR5a+/5mgDl01LxIy/N4PVHLEDN8hAHqTT577xINMSWHwtEbszsjQtdrhUHR8+9dL5a+/5mjy19/wAzQBzk154lOmpcQeHrZbjyWZ7Z7gE7wcKoYccjn8KibUvFfbwnb4/6/Vyf0rqPLX3/ADNVdVu7bTbGS8uFlMSYDeWpduSBwBz3oAwBqnipjn/hEI1UKCQbxCSSOn4GtjRZdQuVkOpaTHYkY2BZhJu656f55rNh8Z+G5ELfapoyo5V4JAR7dOtX9K1zSdUuJLezmkeWPG9WjdMZGR1A7UAaZijwf3an8K5A6j40wxHhizxzt/fDP3sDIz6c/wCcV2Hlr7/maPLT3/M0Acv9s8W/Ylb/AIR2x+0GYqVNwNoTsf8AP5U+K78UtDZ79BtI5X3+f++BVMA7e+eTj1rpdi+/50bF/wAmgDHuZNcWKJrfTbNmNsHkVnxibIyn0wW59qZez66l2q22k20kDPGCxflVJO8nnsAMfWtvYv8Ak0bV9/zoApzri4IHTsPyq9Ve5VQ68dj/AEqxQBzng7/kJ+IP+v8AP/oIqz4M/wCQVc/9hO+/9KpareD/APkJ+IP+v8/+girPgz/kFXP/AGE77/0qlrnpdPn+Z6mJ+Cp6w/8ASWbVcX8MP+Ql42/7GWX/ANJ7eu0ri/hh/wAhLxt/2Msv/pPb1VT44fP8hYP/AHTEekf/AEpGlpng3SdP8baj4uglvTqGoRLFMjzkxADH3V7fdHc47Yroq5zTPGWk6h421HwjBHejUNPiWWZngIiIOPut3+8Ow9s10dVS5LPk7v7+phjfrXPH6ze/LG1/5be78rbEN61wtnM1pFHNcBD5aSSFFZscAsAcD3wa8n0rwn8SLfwbY+F4/wCw7O3tre5jllF0063JfcUDRtEMAE9cn6HpXrF6tw1nMtpLHDcFD5byRl1VscEqCMj2yK4rwJ4zmuPh9aeIPE95Y/artZpYobdPJ3JHnKqHc7iApJOQMHtjNY14wlNKTa0f6f8AAPSyutiKOHnKjCMvejo0272lZpbaLm39exU+EHg/W/COo6st3BZw6berFJFHFdCRopFyCCFhjU5BzuAB4AwetYvi74c6/qMmtCHTdB1C6vb77Xbatd3UiXMMe5WEG0IcKANow23HJXOa7nwF440bxnHeNpSzo1oyLKkuw/eBKkFGZSOD37VgePPiFcWWn3svhyxu5v7PvFtrm9ksvMtd4cK8e4OrAgtjeFKgjH0wlDD+wWt46/8AB/roenQxWbSzSTUFGq+VO90la3Ld3vrp1al1TMXxD4C8XX/jePxRBBpAuoru3uYyLoR4jULvgJEBcnO/59+CMDYKm1L4a6o1vrFvYW+lQxXGu/2l5aybFv4SD+4mHlkKFY5GQ6k9RXU6p8RdB03xjD4Wu0uVvJpY4VkUxFAz/dyN+8DJAztxzVSL4mafFBqU2p6VqFn9m1VtMtY8IzXcgHRfmwDwSdxAAxz1pOnhru8u5pDG504U+SkrKMbabq6t11/S7emjV/4ZeHr/AMPadeQ3iQ26T3Hmw2kFx5sVuNoBC4jQLkjOFUDn654f/hXfiW2m06WHSfD13f2GqLey6tLeypc36hy21x5Z2nBHUsOOAK9K8KeJ9N8SWlxNZebFJayeXcwzgB4mxkZKkqQQc5BI96xdK+Jnh3UtRgtbVL0xXUrQ2l0UQRXEgz8q/NuGcHBZVB9eRWkqdBxinL0OKhi80hXrzjS105lZ6aO3W7ur9Xda62uuZsvh14htvFP26SS0uJBqZvP7X+1bLpoi+7yivkliNvyY8zbjtUvxltLO88c+EY/7HtNSut0yyR3UUohkjZcIjyIjAAvnAYEZ5IxzXYeDPEl14s8LT6pb6fPpMxkmihF0ocZRmUNhW+YAjkZHII96oeE9X8VeIPD2galE2nxC6guPt8nkEqkgJWIou/OMjlecjuO8+ypuHLD7Vn9zX9anQsfjIYl18TZOlzQettZRl1V+zso21slY5m9+HOvTaDbQRtpywx6pJeHQhMfsaxMgVYgzRsDtYFwDHtyxwBxUV38Otak0vRrWTRdFvVtNTe8eGfUG2wwMuDbIRD9wk7iAAvGMYNb3gb4jR6hpdgPEFrcWdzPazztefZ/LtZBCT5mzLFhgYPIx1wTVvTPiboWoHFvZ6nukt3uLRWjjzdog3HYN/B28gPtJFQqeGkk77/8AA/4Hkbzxed0Zyg6afI3qr/3lumr9dfi0d3ZHL3Xwy1iLxDdTWS2DQveJNZ332gQz2MS7cQoohYhVAKgK6gg8jrTNT+Gmp3d1rt8vh/QUubjV4b6zK3rqfKG0SxlhH+73hSSVzkvg5xmuzh8f6dcBPs+lavN5ukjVYNsUf76ElQQuX+8NwyDge5qkvxS0Vraym/srWQ+oR+dZRPFEj3EWATKN0gCqMgfMVJJGAabpYbv/AF93mKnj88unGnqkl16WetpL+XXpZPbU4b4heHF0LTRYS6Rpxs5PEkd7pccSTMsUBRRNGwjjzEmV52k53Hitu++G9/faDq0P9j6DZLcXNpcWujxTM9ojQtl2LGMbWkUlTtTGAM5ya9B0zxRo2oeGH8RxXJTT4kkeZ5FIMXl53hh6gg9M+2a5WHx7eXHjHSIDYXenaJe2lxOz6hZeWzLGgcSK4kIxg8qyhh170So0E7t6Pb56fqFLM80qQ5IQtKm25Nt6uNpWS7+7d7t66q+ufe+BvEFxceI1gs9IsbPULy1ukto7p9lyIgA8MoVBtVx1Iz6EEVQ1X4b61daDqdvb6LoNot5eW01vpcV44t7Pyjl5EcR5DyD5TtVQAc5JrsvDXxF0HXtStrG1jvYftoY2Us6KEuQoLHaAxZflBIDhSRVjxV4qWwvJtF020v73VRbee32W089bVCSFeQF0zkg/Kp3HHAqnRw8ouV7r/P8A4f8AUxhmOb0a0aLp8slZ632jyq717xSb3unHq0ReA/Dt14d1bXUSxsLPSbyaK4tIbaUkRP5SrIuzaABuXOQec9BXW1574X8d3F5ZeHrjVEZGv9Gl1CbyLMsjlMFgh37gQP4drZ3Dmo5vivYS+HLnWNL0HV7pYXt1AIiCt5z7FIZXI/DryM4zka069GENHpv+p5+LyrMcTiG5QvLSLd9L35Fq+ra3PRqK5S18bR3Ov3OiReHNfN3ahGnzDFsRXUlWLeZjnaQB1yOmOa59PHmqL/wil/HDJqFlrH2mKW1g04rdGSMMRtHmlVGRg5JHBO4dtHiIL+vO36nJTybFT0tZ2vv/AHXJfeotq9rnpdFclaePdMuLyzs/7N1aK5ubuSyeKWFVa3nWMyeXJ83VkGVK5B9app8RIbm40BLHw/q0y6tc3FuwZY1e3aHcHDDfjOR2PQE+1P6xT7/1p/mQsnxjfwefTa0n37RfrY7miuJ03x5btpNpJLZ6jf6jd3VzDDZW1mqTYhkKvlTIVAXgFi4BPTrilk+JGlbbD7PpGuXUl7PLarFFbL5kVxGCWhcMw2tgE5+7jnOKX1inbcbyfG8zShe1191779NHr5PsdrRWb4Z1m18QaJb6tZpNHDNuGyZQroysUZWAJGQykcE9K0q2TUldHn1KcqU3TmrNOz9UFFFFMgKKKKACiiigAooooAKKKKACiiigAooooAKKKKACiiigAooooAKKKKACiiigAooooAK4v4Gf8kk8Of8AXoP/AEI12lcX8DP+SSeHP+vQf+hGsZfxo+j/ADR6dL/kW1f8dP8A9JqHaUUUVseYc340uZbO+0C7hsLq/Md8+YLYKZCDbzDI3Mo4z61Ti8VXiTux8F+JiMnpDAe//XWtrWv+Qxof/X3J/wCk8taNt0k/66NWfK7uzGsTKfutL3dFv6911bOVbxMWYM3gHxGxHQm1tz/7VoPiUkgnwD4jJByD9lt+D/39rr6KOSX835D53/Kvx/8Akjkk8USISU8CeJVJbcSLa3GT6/63rTZ/HDQJvm8JeI4lzjLx24Gc47zV19ctq3gTQtSu5bqf7UskkyzfLN8qsOu0HIAJOT6mjll/N+Qc7/lX4/8AyRC3jZmDZ8I+I9o6/Jb8f+RqQeMtxXHg/wARkt93CW/P0/fUyT4a+GZCxZbz52LSD7QcOck8/mau/wDCE6Ot693A11byMf8AlnJwvA+7kHb07Yo5ZfzfkHO/5V+P/wAkVD4zCsFPg/xGCeg2W+T/AORqUeMt2Qvg7xGcHBwlvx/5GqWLwD4eitkt1juTGiyKm6YsUDkFsE89Vz7ZPrUM/wAO/DsyhZftp2ghCtwVKjB7jGep5OTRyy7/AJBzv+Vfj/8AJB/wmWFZ/wDhDvEe1Thm22+B9f33FIfGgBOfB/iIEDJ+W36f9/qy9c0fRtDhudLgguGS+eO5kZ5iQrLIMEDByB1IwciuentPDUX2uH+xdYmE0cfmNFL8jkY+7uGRj/HilaX835B7R/yr8f8A5I7dvGDKVVvBniQFhlQUt8ke376mr4yDDK+DfEbA9xHbn/2tWL4lk0WNF8nS9SvilnHCBFLwyYwAT1DDJzjmsi5sdIkuIpl8O6jIHO6R2uir4BPG1QBzgcfQ0Wl3/IPaP+Vfj/8AJHXr40Q7dvg7xEdxwPkt+T7fvqUeNFJG3wf4hJJwMJbnJ9P9dXLXq6RsjhXw7q858rBPmYXAIIUkLx0HI59zTbPT/D8CoIPDeqxkKCQJyBwAepGc5RcYP5UWl/N+Qe0f8q/H/wCSOtHjFjx/whXiTv8A8srf8f8AlrSDxsrEAeDvER5wP3dv1/7/AFct/Zvhj+ypLtNB1bz47hgkD3Mm4k4JfPXDFRn1p8SaH5ttK+gaqDbKQg8w5UHA2gY56D1470csv5vyD2n91fj/APJHT/8ACafuxJ/whviLYTgN5dvjPpnzqU+MmAJPgrxIABknyrfgf9/a5aBtE/sv+y08M6rHbwXDzKrzHliNhwccggnj8aLp9Js4xZ2/h6+uIL6wIuF82QrFlt5iBxkfNnPf0o5ZfzfkHtP7q/H/AOSOnHjZW6eD/EJ4z/q7fp6/66hfGqsQF8HeIST0AS35/wDI1cpptj4YN9LGPDmpWu+0JDtMxTuwTOODk1B5mkPNcTSeFtTa5kiWKZ97hWHXKHGQQehFHLL+b8g9o/5V+P8A8kdp/wAJuXJj/wCEP8RsRwV8u3P6edQnjMyOUj8F+InfGSFityf/AEbXK6JH4Zl1FP8Aim9W0/7QRvnZ3/dmMDax468de5z1pmkXmgaRexX+leF9ZhuWJUyKXOV44bcO+0frzT5ZfzfkHtH/ACr8f/kjrl8bPkqvg/xHlTggJb8H/v8AU1/Gm1sP4O8QqxG7DJbg49f9dWDcWfhptZto2sLpftKPNNMrTYhL7iyhguMksRj3qrd3HhnUzLcXXhG8kzBHCXfzAQiHChRtz9cDketLll/N+Qe0/ur8f/kjpj42X/oT/EHTd9226ev+upR40yu4eDfEBX12W2P/AEdXFbPD/lyW0nhLURAwLIqTSYwAQM8dfmP596eZPDcxZX8J6wEba8m55MOcE5IA6gs3T8qOWX835B7T+6vx/wDkjsh40zG0n/CHeINinaW222AfT/XUo8aZDn/hDvEGE5c7bb5fr++4rnbi90O70uTT5PC14ttNc/amUMykyLzk/Lx04H8qjn1nS2tb+AeEtQ8i62faANwd/L2hMYX2/Snyy/m/IPaf3V+P/wAkdOvjF3xt8F+Imz0wlsc/+RqZ/wAJsu0MPCGvEFtoOLbk+n+urnpbnQtF1aGbTfD2oXG1fNZg0mN5UjOMY3DcQf0FU5LLwnpiQJa+GtRljniUusckpKFuGRuMcACjll/N+Qe0f8q/H/5I60+OFz/yKGvfe2/8u3X0/wBdSnx2f+hT1/rt/wCXbr6f66uR1G18I2N7Pb2nhXUp0QjEkDSBZdwO7t7kf4VXuIPDcMKxxeDb6SMFpkBkkOx2PXhfr60uWX835B7T+6vx/wDkjt18bs4yvg/xAw3bcgWx+b0/13Wh/G7xxmVvB/iBUGMsRbADPTnzu9Zmh+HfCt/cQ2MOl3SwohuxukkXyZtwz1xlueD7GuiTwZoK2D2S283lO8b8zMSDH9zBzwB6U+WX835B7R/yr8f/AJIypPHsKzLE/hPXRIwLAH7NnA6n/XUr+OI8Hd4Q13g4Ofs3B/7/AFaE/gPwzMQX0/pbfZSA5G6Png+vU89arx/DfwjHA0Kac4Vjk/v3yTnOc5o5ZfzfkP2j/lX4/wDyRB/wm6fN/wAUfr3yfe4tvl/8jU6PxkZSPL8F+IJCcYCrbHOf+23tVv8A4QHwz5zTfYpPMZ9+fObhvUc9ams/BXh60v47+3tJI7uNiwmEzbiTnOeefvH86OWX835B7T+6vx/+SKn/AAlF1/0IfiX/AL9W/wD8dpw8VXf/AEIvib/v1b//AB2uroo5JfzfkLnf8q/H/wCSOQufFV+wB/4QrxMoHXMcHqP+mtWf+EqvP+hK8Tf9+7f/AOPV0F7/AMezfUfzFTUckv5vyDnf8q/H/wCSPO/CviS7i1DW2HhHxDL5l6WIRIMp8o4OZev0rpvAcjzaA80lvLbNLf3jmGXG9M3Mhw2CRn6E1B4L/wCQn4h/7CB/9BFaHhf/AJB8/wD1/wB3/wClElZUIuyd+/5nRjcRNVnSsrNJ9b6JW6vuatcV8MSBqXjbJA/4qWX/ANJ7eu1rntS8D+D9Svpb6/8ADOlXN1M26WWS2Vmc+pOOa0qRk3GUehrg69GFOpTqtpSS1ST2aeza/M38pnOVz60u5f7w/OuX/wCFc+A/+hR0X/wET/Cj/hXPgP8A6FHRf/ARP8KL1ey+/wD4AezwP/Pyf/gC/wDkzor2KO6tJbZppI1lQoXikKOue4Ycg+4ri4PhX4QjtYrOT+07i0hjkjht59RleOMOMMVUtgHvkd60v+Fc+A/+hR0X/wABE/wo/wCFc+A/+hR0X/wET/Cs503N3lBP5/8AAOzDYylhU40cRUin2il/7f5sseG/CekaBql1qdlcahJdXcax3D3N7JN5u37rNuJywHAPpxVDWPh34Y1SS9M/9oRQ3svn3Fvb6hLFC8uQfM2K23dkA5x15qf/AIVz4D/6FHRf/ARP8KP+Fc+A/wDoUdF/8BE/wpOk3HlcFb1/4BUcfGNX2scTUUtNeVX02/5edOnYrXvw58M3k7TSyaorNNHcHZqMqgzoFAmwG/1mFGW6mrV54H8OXRvTKlzm7vBfZS7dTDcAY8yIg/u2IPO3Ge9J/wAK58B/9Cjov/gIn+FH/CufAf8A0KOi/wDgIn+FHsf7i+//AIBX9orT/aamm3ury/6eeSNTw9oun6HbSw2kt1KZn3yyXV087u2MZJcntgcelZml+B/D2m6hHd2X22FIpTNDaLfS/ZonJJJWLdtHU8Yxz0pP+Fc+A/8AoUdF/wDARP8ACj/hXPgP/oUdF/8AARP8Krklp7i08/8AgGSxVJOTWIqe9v7q19f3hoaT4f03StMvNNsZbuK3upJZCPtTkxGQkt5ZJynJJGMYJzSaB4e03Q/Dv9g6fPeJaAOFL3TtIm7rtcnI5JIx0qh/wrnwH/0KOi/+Aif4Uf8ACufAf/Qo6L/4CJ/hQoSVrRX3/wDAJliKE01KvN3ab91atbN+/uR6f4B8N2Vvp1vH9ski04zeQk148g2yjEiNk/Mh/uniptE8E6Bo86SWrX7pHG0UME9/LJFCjDBVUZsAY4pv/CufAf8A0KOi/wDgIn+FH/CufAf/AEKOi/8AgIn+FSqVtoL7/wDgG08wjNNSxNR3391eb/5+d2/vfcpW3w08M2xja3utaiaO1azjK6tPlIDj92Pm4UYGBVj/AIQDw4NM0+xV9RQ6arJZ3KX8qzwowAMYkB3bMADb04FS/wDCufAf/Qo6L/4CJ/hR/wAK58B/9Cjov/gIn+FJULfYX3/8AuWaOTvLFVP/AAFef/Tzzf3s1bLRNLtdCfRFjaaxkR0lS4maUyB87tzMSTnJ/OsK2+HfhuC9s7sTarK9kGS3WbU5pEjjYYaIKzEbCAAV7irH/CufAf8A0KOi/wDgIn+FH/CufAf/AEKOi/8AgIn+FU6bdrwWnn/wDGnjKdPm5MRUXNv7q1vvf94P0DwVoOiX0N1YPfgW4YW0El/K8MAPBCRltoGDj2qXXvCei6xqY1Kdry3u/KEEktneyW5miznY+xhuGSevqar/APCufAf/AEKOi/8AgIn+FH/CufAf/Qo6L/4CJ/hR7N25eRW9f+ADxtN1favEVOa1r8qvb/wYVLP4ceGrRbNILjVkSyt5ba2T+05cRxSDDKPm6Yx9MD0p8Pw68Lx2uoQMt9K2oJFHNNLfSPKFjYNGFctldpAIx6VY/wCFc+A/+hR0X/wET/Cj/hXPgP8A6FHRf/ARP8KlUP7i/r5GzzRt3eKqf+Arvf8A5+d9fXUm03wjpen6xe6tBfaq11ewiGdpNQkcMoGFOCcArk4PbJx1rMi+GnhmOGwiS41gLp5ka0I1WYGFn+8ykNweTz7mrv8AwrnwH/0KOi/+Aif4Uf8ACufAf/Qo6L/4CJ/hTdG/2F9//AJjmKi21ial9Psroml9vom16OwjeBfDp0yKxU3yNHdm9F0l9ILkzlSpcy7txJUlevTim2HgHw7Y21rBavqMa2l495bsL+UvHI4IcBi2drZOV6HJp/8AwrnwH/0KOi/+Aif4Uf8ACufAf/Qo6L/4CJ/hR7H+4vv/AOAL+0FZr6zUt/hX/wAs8397IYfh94chskt4pdTR47iS5iuV1GUTxPJ/rNsgbcAx5I6EknrUkXgPw7DNpctv9thbTJ2uIdl7IN8rHLPJz+8ZuQS2cgkdKd/wrnwH/wBCjov/AICJ/hR/wrnwH/0KOi/+Aif4Uex/uL7/APgDeYp74mp1+yut7/8ALzzf3vuavhzRdP0CykstPaYQPPJNslmaQKzsWYLk8DJJwOOTWnuX+8Pzrl/+Fc+A/wDoUdF/8BE/wo/4Vz4D/wChR0X/AMBE/wAK0j7SKsor7/8AgHHVeEqzc51Ztvd8i/8AkzqNy/3h+dG5f7w/OuX/AOFc+A/+hR0X/wABE/wo/wCFc+A/+hR0X/wET/Cner2X3/8AAM/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o3L/eH51y/wDwrnwH/wBCjov/AICJ/hR/wrnwH/0KOi/+Aif4UXq9l9//AAA9ngf+fk//AABf/JnUbl/vD86Ny/3h+dcv/wAK58B/9Cjov/gIn+FH/CufAf8A0KOi/wDgIn+FF6vZff8A8APZ4H/n5P8A8AX/AMmdRuX+8PzrjPgZ/wAkk8Of9eg/9CNW/wDhXPgP/oUdF/8AARP8K6HTrKz06xhsbC2itbWFdsUMSBUQegA6UlGbmpS6J/jby8i6lbDwwsqFJtuUovVJW5VJdJPfm/AsUUUVseaZOtf8hjQ/+vuT/wBJ5abqtiNTtHsWkljzMX3I237p6H1HtTta/wCQxof/AF9yf+k8tWkQmc/vSnzP0x6j1qV1MaXxT9f0RzU2hCS+fTn1rWN8sTP5YuiF2fd4O3tVq00GaxvVmfVNVuQTgRS3hKDCkdMVolr7+3hD5cn2QQ5+0nb97+6P/wBVWLmM+bD/AKTITuOOV9PpTNjh9KuNGtp4po/EuqkQtuEM9yxBG3G0rt6d6tSQaeLBdQk8S6oLUsUDfbGGSSeCNuf/ANVacNxrm799oK7wOGW4i29PXbn/APVUtw2o+VA39jCV2kzKvnRnywOhHHJxQI5wXGiSO8Z8U6vmMjeftTj7w9dlPt7XSLi8ka38S6xuYtI4F24XAHIzt7AdK6GS41ITbItFd8opdmljUA4PHTnGP1poutaVyF0MhNh24njzu7duhoA58voz2ovR4j1x7dZCu5Lh8ZKZ5+XOMd/Wugtdf0nTtGgZr6SeFGEAlkLO7N78c9eta2mpJJZI11EtvMc74lKkDk98elT+RDjG5cZzjavX16UDMibxTo8cNtM06mO55iYIxyOfbjpUTeMNADFftceckfdbtye3vW4YIcAFlIHQELx+lHkQ5zuXPrhf8KAKulanbapCZrHbLGCAWIK8kZ7irn7z/nkn/fX/ANahY1UYWYge2P8ACjaP+fhvzH+FMAHmf88U/wC+/wD61L+8/wCeS/8AfX/1qNv/AE8N+Y/wo2/9N2/MUAc34g1HXf8AhKNP0PSJNPtjcWk9zJJcwNN9xo1AADLj7/6VJ9k8cf8AQZ0D/wAFkn/x6oL8f8XS0f8Aesf+JTd88f8APWCtDxY2sR2CPpF9b2qq+67uZ08wwwhSWKIB8zcDg1l3bPMsm6s5OTs9k2ui80it9k8cf9BrQf8AwWS//HqZ4V1TWp/EGt6Pqz2M76eLdkltoWiDCRWJBBZum0d6p/DnX7vW59Yhm1OLUbWzmRLe8WEQvJlcsGj7YPGcDNSeGh/xcbxd+8I+Sx5yP+eb0Jp2aM6VSE3RqUm7Sk1q29oy82t1ujrcyf3F/wC+qZPNJFEZGjBAx0agqD/y8P8A99Cob9F+yvm4ft/EPWtT1x97cm0tJbqZB5cSF22kk4HoO9M06+XULKO8tgpikGVycGmakk40+c2j+fcbD5ccjgKzY4B9qZpEdwdNh+2H7PPt+eONhtH0oAj1HW4dPigkuY2xMCV2DdjHXNVLTxfpF1dx2sM7GSRtiZhcAn0zj2p2pLqqadbnSdszgHcruB24xn361Tnl8WllW302zQY5d7zPOOwA9aALkfirTZEneJpJFgx5m2F+7beOOeaSPxdo0gOy6JIYJjyZMk+w281TR/GEdvh7OwmmyPmW6Kr1+npT9NPio3i/b4LIQNnPl3HzJxwenOTxQIsy+LdJjsobwzOYZnKKRC+cg85GMikuvF2kW0MUkk7ESxCVAsLklT07cdO9RQSeJBBObiztzIAzRBLrg9MA/rk0wt4owWFlYBypA/0onHpnjn6UDJx4w0cttEsxbAYAW0mSD3+7Uf8AwmujbgqyysCTyIHwMevFOtW8Rm4T7Rb2iQiI7ytzks+09OOBnFQRS+KQo3afpy5wWAvO/Oe30oA2NL1m11KR0tGZinXdGyj8MjmtD976J+ZrmZpPFRUGK3sFbjIN0fb2+tTWs3iHc32mGzVdjldl2T838PboaAOg/feifmaP33pH+Zrn7abxCzwC4t7RFLfvWW7JwvqvHWoml8UebNtXTjHk+WDckHHHX9aAOl/feifmaP3von5mud87xH5inbYbccr9qPX6/l2qxpkustdBdQW0jgw2WiuSSD24NAG1++9E/M0fvfRPzNR5h/5+T/38pQ0P/Px/5EoADJIJlj2rypOc+lSfvPRfzqq5i+2R/vv4G/j9xU+6L/nt/wCP0AR3TMUeMgfwnP41ZqnMybpNr7htXvn+KrlAHN+Df+Qn4h/7CB/9BFX/AAv/AMg+f/r/ALv/ANKJKo+D/wDkJ6//ANf5/wDQRV7wv/yD5/8Ar/u//SiSsaOy+f5mmO/3ten6RNWuQ0+/8U6xqesrYX+k2dtYX7WiLNYvK7AIjbiwlUfx+nauvrlfAH/H94r/AOw7J/6Jhq5bpHnYq8qlOF2k29nbo+xY+yeNf+g5of8A4KpP/j9H2Txr/wBBzQ//AAVSf/H64bxt458R6X41vtLe/stBs44h9hkvLN5I7tiOpkH3eT1wQMc11dr4wh07TdGstVm/tXXL63Egi0tBL5oxy69AF9zis1ODbR59PGYSdScOaS5dHeT3vb+a+vTTXoXvsnjX/oOaH/4KpP8A4/R9k8a/9BzQ/wDwVSf/AB+qx+IPhhfD1xrc13LBDbT/AGeaGSIiZJv+eZTru4PtwfSqK/EzSHkltl0nXUvEtJLpLeayMbOijORk859qblDv+JrLEYGNr1d/70v8zX+yeNf+g5of/gqk/wDj9H2Txr/0HND/APBVJ/8AH64az+J2o3nw1vtdks7qzu1n8uO4SxMtvEC3y85+YADBPYsK6qXx5pem6PobXz3V9qOp2kc0VvZWpaWXKglggPA68Z/lSU4PqZUsbgaq5lNpWTu5Nbuy63uX/snjX/oOaH/4KpP/AI/R9k8a/wDQc0P/AMFUn/x+s9viR4ePhyfXIY9RngtphDdRR2x862bB5kUkbRxjPTJApfD/AMRtA1rWLPS4YdStp72Iy2rXVqY0mUAk7TnnoeenHWq5od/xNlXwLlGKq6vb3nrfTv30L/2Txr/0HND/APBVJ/8AH6PsnjX/AKDmh/8Agqk/+P1Z8YNr66Qf+Edexiut43zXeSkUf8TADqfauO+HHjbU9RTxDJqU8WradpXzQ31pbGNp+CSojJ68Um4qXK7hWq0KNeNGbld7PmdtFd9b/hY6j7J41/6Dmh/+CqT/AOP0fZPGv/Qc0P8A8FUn/wAfqhrOs6xrfgI694PkksrhQ8qw3loC8qpuBTaT8pJGQeenvXBWXjjxfqPhXQ7rT/EFpJq2p6i9p9m+wL8v3epz0UfNnHO8elTKcY9zmxGNw1CSi+d3V01J2aulpeS11Wh6Z9k8a/8AQc0P/wAFUn/x+j7J41/6Dmh/+CqT/wCP1i+JvE2oafax+HNPvm1DxMkSy3UttYeYI48/M/l5wCR0XPepLn4j+H9N8M6drE02oahaXJMRuorYfJIOokHAQ+3tVc0Or/E2eJwkZSU5tWV3eT+a33Wl+ivua32Txr/0HND/APBVJ/8AH6PsnjX/AKDmh/8Agqk/+P1y/i34l2v/AAh8+q6A17CBci3S8ksC8WRg5wSPlIOAfWqfxA8e67Z6roGi6IkscuoQJLJdfYDLv3AYEaZ575GeOKl1ILqY1sfgqab55O1tpPXmdlbX/geZ2n2Txr/0HND/APBVJ/8AH6PsnjX/AKDmh/8Agqk/+P1znhDxhf3HjPVNH1jUl8vTrEyTrJYG32shAeTJY/Kc5HqCDxVj/ha3hopHMlrrL2kswhhuxZEQyuTjCsSKanC12/xNIYvBOHNKo46tayfTfZs2/snjX/oOaH/4KpP/AI/R9k8a/wDQc0P/AMFUn/x+qviHx9pOhXNxHfWWqiO2IEs623yDPcZILD3AIrH8a/EV9J13w/Y6bp1zeW2pbJ2mjgZzLERkLEP4mORn0yPWm5QXUuticFRTcqj0sn70urt37nRfZPGv/Qc0P/wVSf8Ax+j7J41/6Dmh/wDgqk/+P1h6b4zmu/ifc6G80trZQ2bSNb3Nl5bhlwS+8t93Ht/jUsXxU8KyTpzqCWUk3kJqDWjC1Z/Tf/8AWo5od/xFHFYJpuVRrVrWT6b9TX+yeNf+g5of/gqk/wDj9H2Txr/0HND/APBVJ/8AH6y9V+Jei6brtxos2m6295CrPtisiwkQfxrg8rjJz04rovCuv6d4m0SHV9Lkd7aUkDeu1lIOCCOxppwbsn+JtSnhK1R06dRuS6c0um/Uo/ZPGv8A0HND/wDBVJ/8fo+yeNf+g5of/gqk/wDj9c349+Idtb22rafoF3crqOnKXmuUsDPbxsAT5bt0UsRtz0Bq54d8dQQ+A9C1XX5nm1HUwVigtocyTvuIwqD8PQVPPC9r/iYLF4J1pUud6K7fM7b2tvvc2PsnjX/oOaH/AOCqT/4/R9k8a/8AQc0P/wAFUn/x+qw+IHh9bDVLq7a7spNK2/a7a4hKzJuIC/KM5BJGCDip/D3jGw1rU00+3sNTgke3+0K80AEZTjHzAkZOelVeHf8AE2jUwkpKKqO7/vS9O/cd9k8a/wDQc0P/AMFUn/x+j7J41/6Dmh/+CqT/AOP07xZ4w0fw1Na2t79pnvLs/wCj2trCZZZPcKKy4PiZ4ZbTdRvrg31lHp8iRTJc25STzHBIQL1J+U0NwTs3+IVKuDpzdOVWzX999r9+2ppfZPGv/Qc0P/wVSf8Ax+j7J41/6Dmh/wDgqk/+P1V0fx/oup3VxYpa6pbX8Nu1wtlc2jRzTIBn92v8RPYd6yY/i94XaFp3s9aigScQSyvZEJE57Mc4B68deOlLmp9/xM5YrARSbraP+9Lpv16HQfZPGv8A0HND/wDBVJ/8fo+yeNf+g5of/gqk/wDj9Qa/480PSdWTSfLv9Qv2iExgsLYzOiYzubHTjmqi/EzwwdCi1ffebJrprWCDyCZppFxkKg+o64puUF1/EuVbBRk4urqt/ff+ZpfZPGv/AEHND/8ABVJ/8fo+yeNf+g5of/gqk/8Aj9UrT4haHdadqV1Fb6n5+mgNd2LWpW5jXP3th7Duc8d6raT8U/CepRSzQy3kcMFs1xPLJAQkQBxtJGfmPGAM5zS5od/xJ+sYG6Xtt9vff+fTqa32Txr/ANBzQ/8AwVSf/H6PsnjX/oOaH/4KpP8A4/XB6h8RtSuvGXh5NHnuINK1OdI2t7zTvLZkyAXRyfmU57dMV2fiLx5pOhXNzFfWOq+XbY82Zbb5AD3GSCw91BFJTg76mVLGYKopy55JRdr8zttfTXsWfsnjX/oOaH/4KpP/AI/R9k8a/wDQc0P/AMFUn/x+qGv/ABG0HRX0/wC0W+pzw6jGklrPBal45A3QA5yW6cYzyKn0bx94d1Kw1W8aS5sU0o4vUvITG8XXHy8nqCMdc8VXNC9r/ibqtgnN0/a6/wCJ9r9+2voWPsnjX/oOaH/4KpP/AI/R9k8a/wDQc0P/AMFUn/x+srT/AIm6De3un2q2Wsw/2jKI7SWazKRy5/iDE8ipp/iN4ej+0TKmoTafbTCCfUIrYtbxvnGC3UjnqARS5od/xJWIwLXMqun+KXr37F/7J41/6Dmh/wDgqk/+P0fZPGv/AEHND/8ABVJ/8fqrqnj/AEOx1WXTI472+nht1uJfskQcKjDIPUbsgj7uetdDo1/FqmlW2owRzRxXEYkVJk2uAexHY1S5W7J/ib01hqs3CE22v70v8zI+yeNf+g5of/gqk/8Aj9H2Txr/ANBzQ/8AwVSf/H66Kiq5Eb/VId5f+BS/zOd+yeNf+g5of/gqk/8Aj9H2Txr/ANBzQ/8AwVSf/H66KijkQfVId5f+BS/zOd+yeNf+g5of/gqk/wDj9H2Txr/0HND/APBVJ/8AH66KijkQfVId5f8AgUv8znfsnjX/AKDmh/8Agqk/+P0fZPGv/Qc0P/wVSf8Ax+uioo5EH1SHeX/gUv8AM537J41/6Dmh/wDgqk/+P0fZPGv/AEHND/8ABVJ/8froqKORB9Uh3l/4FL/M537J41/6Dmh/+CqT/wCP0fZPGv8A0HND/wDBVJ/8froqKORB9Uh3l/4FL/M537J41/6Dmh/+CqT/AOP1Y8C6tc654R03VrxIknuYQ8gjBCg5I4BJPatquV+En/JN9D/69h/M0rWkjOMPZYmMYt2cZbtvZxtv6s6qiiirO4yda/5DGh/9fcn/AKTy1bXaJ8spPzN2z3qprX/IY0P/AK+5P/SeWrsSuXZ028OwINSt2Y0vin6/oik0bf28k32srF5J/wBF2HLf7WPb+tWrgx+ZCfLI5P8AB04pn9mwf2qNU+zxfbBGYvM3t930x07VPJHM7I37v5SeMnniqNjlkWdELL4siKtjafJVs+/JP6YqZrLWrhyYfE0CKwHl7LNCffqe9a0eh6dHC8Men20aO4dgmRlh0PH0pINA0uCUSw6dbI64IIzkY6YpWAz7u11Oe5eW18RxwQZQ+X9lRsDGDyT3PNMg07X5HkdPECSW7LiJhaKTz3yOMitafRrGcYls4WGFXG5sYXpx7ZNW7S3W0t0t7aKKKGMYRFzgCmBkS6Xqj2ghGtTrIJN/mi3XJGPu/TNVYdB1iNNreILl24+Yw9Ppz3981sarqg017VZoyVuJfKDqCQh2k5b0HGPxrnbzx1Ja3k1rJ4f1AtDndtXOT/s4+9+FIDQsdF1C2uUkbW72dABlJIlIb1p8GmaqhkaTVpHBiKoptlwrEfe9/XFZNt48lna2jHh3Ule4VSmU+UE5+Vm/hPy96WPxxdySwxDwxqW54fObjhF27uT69setGgFxNH19l2S+IHIwQWWzUH2NPk0XWGiWNdfnUc5YWqZPpz2qmfHJFm9z/YWosQQEhSMtK3PJ29gBk89qdceNJ4XcNoF6yCXy45F5VuFO48fKvzDk+h9KNBF+10nVIbgPJrM08e9WKNbqOAeRkev9a3Pk/wCeJ/75rltK8aNf6lHY/wBh6lAXztlkiPlnCkn5vw49ciorTx0ZkUvoOoRlgCuUJDE7cLnH3vm6dsGgZPqG3/haOj/uzj+yLzjb/wBNYKveJdHu9SmsbzTNQk028spGZCYt8UqsMFZEyNw9OeK47xlrEz+JTcx6f4gtLnT1e1iubNY9kyu0Zb76MMZCnPsagu9X1mCJ5BqnimTa6ptC2245x82PJ+7z1rO2+h5soSvUjKDabvo0ui8090dh4d8OzWGu6hr2p3a3uoX0aRN5Ft5USImcALkknnqSaq+Gtv8Awsbxd+7yNljxj/pm9c1davrMEqxf2j4uZvNWJ28u2CKWBIO7yeRgdR0zipNJ1t9B1C/vY9N8QazeXxQXMk0aAxiIOAPkRR0yencUJbWQoUZKVOMYNJSbd2nupebd7s9M+T/nif8AvkVBfbDav+5Pb+Eeormtd8bS6XdSW/8Awj2p3O2NXWSKPKPldxGexHSnat4skhtbHOkXUv2yPfiIbihDAbfduc444BrW56Z0l8YVs5iwEKhGzIwAC8dai0cQDSrcRSNeJ5YxOcN5nvmuVuPGE19ZXEDeF72dGhLOhyFZeMpnH3ueR7dasXfiP/hHpV0m38PXUkcUAkC2wL4yCSB6gY5Oe44oAv6y9utnYLNqj6UxfKEBf3jDsc9vas6O3l53eNmKqwIIEWcY6H+dZd94st54oYr7wff3yw5EUiw74y3PQnsQOuMVXGv6S08i/wDCA3KM0Tu4ktsFmUfcHHJ7DtSEdCIobi2ks08WSNPM6hXVk3jg8KM9/wClTS281xFGkPiZkCFi7xrHuI44644wfzrN02/0qOGyvp/Co02WW4eA7rf5oSikhjgZwegPvVPT/EemtLNIfB8tqEIRmaDna45bAH3ecGgDUkhjSWORvGTgI+QrGIg5HAPPNOlgig02ON/FtwvnTb1nHlkuMYKj2zzxVVLnS/7S0y3PhLaupQhp5TaZFuW+6jnHcj8Kjl8QabbzyQf8IhdLHau8dvJ9kIWQYJynHAZgVH1B70AXZ0tri6jkh8YSQiFFRkV48NjGSc9z3+tExtri9k8rxdIiyyfLCnl/Lk42is5NW0uNDO3gsxFWZMC2y6EAkAjbxkjAwT1FV18QWMdxDv8AAFzA/mgCR7UBU5OGyAf7v6igDpJ7X7RKI4fEk0bxII3VPLJ3DuR6/wCFUGtYWuW2eNLlCuNy7oj1+vrzUeoapaafrt7HH4UEjwqknnpDzKXxk5A6DJyevXiqUfiDT5okKeBp3k3jYpteo5+cEjpkAevI4oGdPpUlta3Rhm1wXxc7Y4nMe4Hr25PFaEOo6XMHaKa3cR53kMvy465rkItat4ZUnj8DzxOCVVvs4VyykAquBycscdAQCc1HbeIrGKaUJ4MuInEZDFbbqSCfLPy9SRjuORzRcDsv7U0jbu+1WmPXzE/xpw1HSy4UXFsWIyBvXJH51heF/wCzdcguHk8MwWDRyFWjngGTyeentW0dE0tjuOmWGTkZ8kdM0wLMEttPGJIFSRDwGTBH5ipMJ/zw/wDHRSW8It4lhgjhijXoqLgD8Kf+9z1TH0NAFdwn22P9z/A38I9RU3yf88T/AN8ikaOUyrJuTIBHQ96k/eeqflQBVnxuk2pt+Ve3+1VyoJ1IVnYg9BgD3qegDnPB3/IS1/8A6/z/AOgir3hf/kHz/wDX/d/+lElUPBv/ACEvEH/X+f8A0EVf8L/8g+f/AK/7v/0okrGjsvn+Zpjv97Xp+kTVrlfAH/H94r/7Dsn/AKJhrqq5XwB/x/eK/wDsOyf+iYauXxI8+v8Ax6Xq/wAmZHiXwDrerX+tSReKvKs9U2qbSa0EyRKFwdu5vlbvlcfyqtdfCewUaPJY3kbT6bb/AGdhfW/nxXC5J+ZQykHLHGD6VtRahr2v+IdYstN1KDSbXS5lt+bYTSzOUDbjuOFXnjHJ65qrYeOL2Gw26hpMl/cx6q2lvLYFRHJIMbWAdgRnPIycEHmsnGnfVHkzoZdKTlUg9b6tt7Su7atrXyX3Fe8+GNnfeGJ9LuLi0tbl7lbmO4sLJYFR1BC5XJ3cE9TnmtXSPDXiIXc82veLZNRiktmt1gitEhQBhjceuW/KtXQ9c/tbSLm8h0+4juLeaWCS0d03+YhwV3A7fxzjmsnRPGw1bUrOwh0O+SW480yhpIv9GEb7G8wBsjnGPXNVy000dMaGApyhKN1e1rc2uul111fXuc9B8M9Yg8BXPg+PxTD9jmmDAmwGVTO4r9/OS2059verQ+HWpxroV9beJVh1rRrf7JFcizBjeEAhVMZbqASM55zXRa14ok03X10ddDvbp3gNwksckQQopG8ncwIxnv17Zqlo3j6x1W4gS3029EN3uFpKWjPmkAkAqGLJnHBYAVPJSTt/mYfVMshNU9bq0VrLSzurejas/NdzHb4Z3SeGNW06HxBnUNauPN1G7ktQRIvPyKgYbeTnOTTYPhzrUN74cvo/E1v9p0SEwIxsOHjJ4GN/B2kjP41oaX48vrjTdIuJ/C96ZtVMi26wzQlWZcnGS4xwDycdKunxzbqpun0i/XTI7kWs19mMxxy7gpG0NuIDHBYDFHLS/q/qRGhlckpK6sl/Ov71/vd2/PV6mp4t0nUNWsYk0vW7jSLqGUSLLGoZXx/C6n7y+1c74b8B3+lX+ta1L4g83WdThMQnitFjihPZvLyQSCB1/rWgnjNW8gHRr1TJqUmmsDJH8ky9M/NyDzgj05xVYeP4gIVl0O/ilM88U8RkiL24hAaR3Ab7oBzxnPGOozT9m3dnVWngKlRVZt3W3xW7bbX19fuOi8N2epWOiw2usap/al4m7zLryRHvyxI+UcDAIH4VyPhT4ZWeg+OrvxJHeebC7SPa2nlYFuz/AHjnJzxkdBxWp4f8cWesXlvBHp15At2jPaSO0bCQAZ5CsTGSOm4CumsJpp7OKa4tXtJWXLQuysyH0JUkH8DVJQnbyNoUsHi1Tkve5Nnrpa3V79HrvucR4k+HNvqPiyXxFaTWXnXEQjnt7+z+0RMQAAygMpU8DvVPxF8NLrU/Clt4ftdW0+wt1nNxcCDTAiyydAQob5cDjvmvSaKHRg76bhPJ8HPnvD4r31a3369ThfFvgnWPEPgiy8Nza/bxGIj7RMtjxKFPyAKG+XHHc5qhffD3xDdatoWpN4qthPo0Kxw/8S7g46kjf3GB+Fek0UOlFjqZThakuaSd9F8Uvs7dem/qedxfDvUH8Z6pr19r0M9vqkUltc2y2e0mBhgKG3cEYXnHan6D4D8RaRBZ6XbeNpk0e0m8yOBLJBKVznYXJORkntXoNFHsoijlGFjLmine7fxS66vrs3rbY8w134Uyahc660esW2zVpRMZLmwE08BBztSTcML26dMVavfh5q1xZ+GmHiSJNQ0DKw3H2EFGTACgpu6gKBnPNei0UvYw7E/2Lg7yfLvvq+/N376nnj/D/VZvHk3ia78QwSpPEbaa3FltLQFdpTdu4OO+KpJ8Kbo6ZF4dm8USyeHIrn7QtoLVRKec7TJnpye1eoUUexh2G8lwbveL1bb1lre1767Oy02PPrrwDq03jxvEw8QQLH5LWy2/2LkQEEbN27rz97Fanww8J33g7R5dKuNWjv7bzC8IW28soT97J3HOeK62imqUU7o1pZZhqVX20E+bV7vra/XyR5xffDW+W714aN4mbT7DXAxurZrUSHcQc4YnIHJ98HGe9QH4VyzeHNJ0691uGe50eZmspDZDyvLbBMciFvm5Gc5FenUUvYw7GLyXBNu8N/N23vtey1106nCWvgOW30zVYoZ9FtLy9iEUc1rpKqsa5BIKszbwcdCab4L+HreHvEi6wNRgRRAYmtrK3aCOYn+N1LsM/QAe1d7RT9lC6djRZVhVKM1HWO2r9e5yPjTwbLrWuab4g0vVn0vVtPVkilMIlRlOcgqSPU/nWfqnw9vdc8PXNh4g8T3N9eSXK3MFwsCxrbuoIAVB1GD0J/Ku+oodOLuVUyzDVJSlKPxbq7s9LXte17ddzhdL8D6rH4ik8S6t4kF/rEdm1rZyLaCOOHIIDFAfm5JOMjrWCvwm1M+G9U0WbxNA8d/dpeFhY42yA5J+/wAg+navWKKTowZlPJsHNWlF9ftS+1o7663PPW8Aa1BrMev6Z4pW01h7UW95KbFXimA4BCFvlOAvc9Kl1X4e3WoaXpTT+JrqTWtMuGng1CSFSMkglSnHy8DHOa72in7KJX9k4Wzjyuz/AL0vJ333ur33uefW3w/1KMa5qEviMT67rEIt5btrQCNIuAVWMN3AAznjApPD3w4ksvAeo+D9S1hLuyusGJ4bbynibduyTk7vmC9fTFehUUeyh2COUYRPm5ejW71Ut766363PLbr4Z+I7g6JJJ4zjkk0UgWe7ThtVRjbkBvmPA6+lP1r4VTahca3J/bNq/wDaxV3kubASzQsO0b7htX2x0wK9Popewh2M3keCaacW7/3pdrd+2h5dqHw18RXllodrJ4ttQuiENakab0K42k/Pzwoq1/wrKabU/ET3muLJYa9lriCO22urg7kYOWPRucY5r0eij2MB/wBi4O93Fv1lJ9Ld+2hxHh3wj4k0+fTobzxlJc6bp67I7aOySMyKBgK7ZOQBWRa/CeGxa5gsrjSpbSaYyL9v0wTzRA9VDbwCPqDXp1FP2MCnlGEkkpRbttdt+XV+R574r+HMmtXu9bvS0tUtEtreGXTstBtGNyOjqw9hkgelauk+Gde0t9EgtvFc76fYReXdQTW6u10ck53k5XqABzwK62ij2Ub3NI5ZhoVHUimpPrd9799vL5bBRRRWh3hRRRQAUUUUAFFFFABRRRQAUUUUAFcr8JP+Sb6H/wBew/ma6quV+En/ACTfQ/8Ar2H8zUP4l/XY45/73D/DL84HVUUUVZ2GTrX/ACGND/6+5P8A0nlqa41C20+3knumZUM5QYGck1DrX/IY0P8A6+5P/SeWryQxTRyJNEki+aTtdQRmkupjS+Kfr+iMuDxb4dmm8mPU4i2ccggZ44z+NaenX1rqFv8AaLOYTRbiu4DjIODTjZ2ZJJtYCT1Pljmg2dqVC/Z4wB0AXApmxPRVf7Daf8+8f5VBfaXb3FpJDH/o7uMCVB8y+4oAv0Vzi+G7rY6HWpSDgIRbpkfX1NOfw3MxXGrzDb1AhT5h78ZpAdDRXPt4bdowv9qTK4BG8RJz74IxTT4ZYyF/7Vn6YA8pMD9KYG9czR21tLcSkiONC7YGeAMms7T9f029nS3jkkSdwCsckZBwRke3SqkPhyaHlNXn3Z+95MYOPTgdK1LGyaGBo7mc3bMfvugBx6cUAWzScVU/srTv+fKH/vmkOk6b/wA+UP8A3zQBcOPUVh+KdBOtNbMt79nMG7HU8nHPBHTH61of2Tpv/PlB/wB80o0nTB/y4wf98UAckvgm+W3jhXXo18uRnDiA7jn1O/8AWlj8ETwyQtBrEcflxGM/I7bif4uX4PuK63+ytN/58YP++BR/Zenf8+UH/fApWFY5eXwhcy24jfVLQOsbxq6WxUgMBzw/Xj9TTrDwhfWt9DfLq8TTRKFH7hgpGCMY3+9dP/Zenf8APlB/3wKsxRxxRiONAiDoAMAU7DOStPC2sQaja3r67DO9tH5aK9qcFck8/P1561UfwLqDzLMddTcshcD7Mdp5J5G/k89a7qiiwHBazoN/ZWdtNf8AiSYrATFCYoCMb85yA/zccZNZWoR2GrXsjN4naEyKqfLZOu0qoHXPTnkdK9RZVYYZQR7ik8tP7i/lQI4210o6xpdvt1iCRLdZIUm+ylCcjBP3vfINQnwTJs2L4ilRMMFVc4AYYb+LnPv07V2zwwvjfDG2OmVBpv2W1/59of8AvgUDOJk8DySSs7eJJcMGUgjJ2kYxndnAq1eeFJ7hWjGvCKBlH7pI+AQu3Od2enaus+y2v/PtD/3wKy9W0BbyYzW99NZNsCgRKpX64IpCsYA8GS7cHxGxyoViYweOOnPyngcjmtvwtoy6GJ1OpvdLIqKBI3CbQRxknrnNNHhnD7v7XvTxjBEf4n7v+c06Pw3skDf2pduA2drqhyPTp0oA2/Nj/wCeif8AfQoM0QBPmLwM9awpvDEcskjNql+Ff+FSgA69ML7/AKUq+G2WQOutagpGMY2D/wBlpjNqC4imhSUNtDjcA3Bx9Kd5sf8Az0T/AL6rIGgsZ1mk1S8lIbJD7SD7dOlan2W1/wCfeH/vgUAP82L/AJ6J/wB9Cjzov+eqf99CmfZLX/n2h/79ij7Haf8APrB/37FAD/Oh/wCeqf8AfQo86H/nrH/30Kj+x2f/AD6wf9+xR9is/wDn0g/79igB/nw/89o/++hTkkjc4SRWPsc1F9is/wDn0t/+/Yp8VvbwsWigijJ7qgFAElFFFADJ/wDVH8P50+ors7YGI9R/MVLQBzng4Y1PxB/1/n/0EVe8L/8AIPn/AOv+7/8ASiSqPg7/AJCfiD/r/P8A6CKveF/+QfP/ANf93/6USVjR2Xz/ADNMd/va9P0iatcr4A/4/vFf/Ydk/wDRMNdVXK+AP+P7xX/2HZP/AETDVy+JHn1/49L1f5M0tW8MaHql6b27s2F0U2NNBPJC7r6MY2BYexzTJ/Cfh+aysrL+zxFbWMnmW8cErxKj/wB75CMn3Oe/rTdPs/Esfi6+vLzVrabRJIwLW0WHDxtxklsfXuevat2hJPoOFCjU5pSpJNtp3S11366Pcoafpmm6S15Pax/Z/tUpuLgtKxUuerYY4X8MVmeD9GhsrvVNXe6sry+1KcNNNaxhECqoCoBkn3JJ5Jra1I266fcG6hM0AjPmRiIyblxyNoBLfTFeVeE9W1vRvAdlovh7w3d/2sY7h5vPsJYUjcZKtllCsxGABnsBUyai1ocuKrUcPWgpR0SbVt76LRLdu7/E9IufDuk3Gux65NbytfxrtST7RIAF9Ngbbj1GOe9Q6f4U0GwvUu7SxMTxsWjXz5DHGT1KRlti9T0A61xdvq/i3+zNTMN1qkwForRyz6Y5ljnLqMKvkpuGCcja2OuTjB6P4d3utXel6g2pfbpZY7grbveRCLzF2Dp+7Q43Z5KA898UKUW9iKOJwtaqkqWru72W/f1039C0vgnw2sltIllOptZDJbhb2YCJicnaN+B9OnappPCXh2TUjqDaapmMwnK+Y/lGQfxmPOwt74zXH6XqPjCUJL9s1d9WWGdrjTrjSwlqJQp2Ks20fLnGPmbPtzTrPVPEbK+2+8QTQ/YJHvZJ9KEb2s4xsEIEfz5O4EYcYGc1KlD+UxjisJZfuPwj/n069V1sjqrrwX4bub9r6bT3+0NcC53LcyqBL/fADAA+pA571oJoekpq9zqy2MX226iEM8pGS6DsR09O3OBnpXn+nav42hsInRtS1C8vNGaVUudP8tYbtSMpwi443YDH5iBg81KuoeKBZXc+l6lr1+oihDreaOIpISX/AHrx/KvmMF6Lgj3bpQpx7DhjcKvejR132j29dXbte19dzsdM8K6DptwtxZ2bxugZYwbiRkiB6hFLFU/4CBWlaw22m2CQIxjt4VwGllZyB7sxJP1JrzfUtW8URaNqkmn3uvTQxPB/Z9zLpWLiWQ58yNo/KGYwMHdtXnjJqTXZNabzbG71DXrjTZrESWjppCTNdSNndHMvlfIB8oCkL1OWyKaqRWyKjmFCkn7Olb/wFLW67+W/p3R6XG6SIHjZXVhkMpyCKWvG5dS8W2Pg/Q7TQ7fV7OS30wbl+wsRJMpIMZUwsQeAckqpB4Namoat4ovL2+k0++122VdHW6hh/srCG6AJaIF4s46cZySeDxij2y7DjnVNr4HfTt1V9Ltbf5HqFFeb6pq3iS6upj9s1zSxJBA2nLaaR5ySlkHmeaGUlWDbhtYpgAHmmXGreNU1+4RzeRyJeBLa2WyZ7aW3yPmZ1iPJGST5i4PG3jBftV2NZZtTT+B726efn5ad9LHpdMaWNZViaRBIwJVSwyQOuBXn+hap4ml8em3uZNVm09rm4BQ2PlQxxrkJktGO/QrI2eDgZqn8U7vxJFr8Mmk2l432GNJ7cpaecsjkkMFKxMVIXgguuQeKHVXLewTzWEaEqyi9Ha39f1fQ9PormPGWoauugWV1pCXcSTTRm7khtt9xDCRlmWNhksOOCCRzxXPNqHiOO2hxqevS6ZJeyebff2QFu4owi7FEWzJBbdl9mfYDmm6iTNa2YQpT5eVvbt19Xt3eyPSKZ50Pn+R5sfm43bNw3Y9cV5ydU8XfYrD7dJq1tpz3M6ve2+nh7toxjyS8W1tm75s4TsOFzVEw6tdeI9HmF1rEeof2bdLNqQ0gRPIS+6JGyhRflXvz9C1J1fIwlmy05YPpvZb2218/TR6nq9FeW3WveMJ4dLllGqWNu+nRs8lvp7GR7vGJFdfKcqAeg2qD/eq/bXviS78UaXZ3epaxZJPYq92sGmjyUuBtwodoyFDLuJyTg8ZFHtV2Kjm1OTsovp26+rPQ6KKK1PVCiiigAooooAKKKKACiiigAooooAKKKKACiiigAooooAKKKKACiiigAooooAKKKKACiiigAooooAKKKKACuV+En/JN9D/69h/M11Vcr8JP+Sb6H/17D+ZqH8S/rscc/wDe4f4ZfnA6qiiirOwwtYVV1bRMcf6VJz/27y1o2zuqY6l5W5PaqesRxrrGh7VA/wBLk/8AREtWsDeuVJ/ftwPoamK1ZjS+Kfr+iLf731T8jR++9U/I1Gdv/PBz+Fc/c6RrbSSNa61NAHkLYMCvhSSQBk8YBA49Ko2Ok/ff3o/yNH73+8n5Gua/svxB9hMP9tSGbzg3m/Y48+Xj7mM/jmku9J11yptdYnhO1Q+62jcHA5IyeMnmgDpf3v8Aej/I0fvf70f5Gudj03XhdRTPqjtGsgLxC1jAZQORnORnrmkttL1yO9kmk1SWWFlYCI28eFYjg5z29KAOjPm/3o/yNNPn/wDPSH8j/jXJxaF4jSYOdeuWAIO028eO+e/PX9K2dJttQtvNN8z3jOQV+RECD0HNAGl/pP8Az0h/75P+NIftX/PWD/vg/wCNNyf+fF/zX/GoLEk24zZufmbqV9T70AWf9K/562//AHwf8aD9p/56wf8AfB/xpAo/58z/AOO/40uxT/y64/KgCnrF5fWOnyXUUK3bJj91EhLHJx69utZB8UXw+X+wtTdgBnZakqc+hLDNamtafNfWyR2zvaMr7iy9xgjHBHrn8KzYdD1xJ1kbX5nUOMqbdMFc9OvX3pAVW8Y3pBaHw7q8qqxRiLMjByB/e5/+tVvTPEl/eXQtm0PUrZu7zW22McH+Ldz0qdtH1Np7l31W4KShhGixovlAkEYOeSMEfjUX9j65lwNcn2sRjNvHlR6DnrQBHYeKLy5u4bWTQdVt2kcRtI9p+7Q4zktu6ds01PFd6Znjbw9q4AkKK32bhsd/vcCrEui6s9g1t/bNwJDKXE3lJuC9l60kuh6jItsW1e6EsSlXZY0Akyc5I6dOKAIJfFl2hj/4pvWW3tt+W3HAweT83tUtt4qmmtLq4Og6xEYIVlEb2wDy5/hUbuWHcVuwwqkSK9vvcKAzFVBY+tP8uP8A59F/JaYGFH4lnksZblNE1TfGyjyWgCu2QTkZbBxjn6ioD4su9xVfDesFv+uKgfnuro/Lj/581/75WobOKPy3zaqf3jdVX1oA58eLr5ll2eGNZ3R8YaFV3cZ4+bmpL7xTfW19Hbr4e1OeNlQmWKIFVLY469s8/StiW802GbyZFgSTO0qdowcA8/mPzqy0cSgt9jXgZ+6tAGHJ4ivkvbu1/sO+YwRSSJIEHly7TwobPU9qrnxZf+ckX/CM6udyB93lLtHXgnd146V0X7jyfONogTbuyQvAxmoLe8064mMMKQSSAZ2jbnGM/wAiKAMGLxdqbyEnwvqqQ8ruaNd27JH3c9MDOaWLxdqDoGPhfV1B6AxrnPPX5vb9a6Sbyooy7Wa4GOgWm3T2trbvcXFvFFEgyzMBgUAJpl3Nd2aXEsZtWbOYpQNy898GrO5v+e0f5f8A16q2lzY3TMtukEpX7wXbkc46emQazdT0W4m1JLq31Ca1DMMRrGrLwuMc8Y79OtAG5ub/AJ7R/l/9ejc//PWP8v8A69crfaTPbQkXvie7iErBYyUiXBHJA45zipNM0eWa3uHh8QXlzHLF5anCZiYnORx156H1oA6bL/8APVPyoPmdpox+H/165t9A1KWR1HiHUVwV34SPkeg44qc6Lqf2SCEa5e743LNL5ce6QHop4xgUAbn73/nun/fP/wBekxN/z8J/3x/9esBfD2orEIxr2pEjv8n+FDeH9RMxca9qIXduCgR/4UAb+Jf+flP++P8A69AE3/P0n/fA/wAax9N0a/tL8XEur311ECx8iUR7Tn3AzxWzj/p3H6UAIRL/AM/K/wDfA/xoxJ/z8r/3yKdj/p3H6VnQ61pM14LSOWFpiSoUeo60AWbt3UBGlV1bngYxgirtUb1Rlf3YTjqMeoq9QBzng4n+0/EHtfn/ANBFXvC//IPn/wCv+7/9KJKoeDf+Qn4g/wCv8/8AoIq/4X/5B8//AF/3f/pRJWNHZfP8zTHf72vT9ImrXK+AP+P7xX/2HZP/AETDXVVyvgD/AI/vFf8A2HZP/RMNXL4kefX/AI9L1f5M6gSRtI0YkUuoyyg8gfSnViWHhbR7HxVe+JbeKUajeRiOZjKSpAx0XoPuituqV+p0U3UafOravZ306dER3Mvk28k3lyS7FLbIxlmwOgHc1y+nePNOvorWeLStaS1uphDHcPagR7i23k7uBnPNdRc+d9nk+zrG020+WJCQpbHGSMkCvO/Cfg3xDoMdusNl4bE/mH7Td+ZK0ksTOWZNpTHI4zntUTck1Y4sZVxEKsFSXu630v2t+vb1PQorq2lYLFcQyMRkBXBJHrWfqXiCwsNUsdOl815LyUwo0YDLG+M4c5+XIBx9DXG6D4D1HTF0+eK30S1vbfUZ5pZbYsC0EqOCgbYDlSwwOnyjpUNp4C1uzl0doLbw20mmXHmNdYkSe8BBBMh2nBOcnlsn0qeedtjnljMY4K1Kz089NPL1+7zR6Ql5aP8AcuoG+UtxIDwOp+lQ3epW1varcqTcI0ixr5JDEknHr271wFn8PbwaTfwS2ug21zLffa4jCjMkibtxt5PlUiPgcD647F974F1aawvjbwaDazXV1bTR2kW9ba38k5Lqdud7dCQo49e75522KeMxnLf2PTv6+Xp9/kd9aahY3dzc21tdRSzWrhJ0VsmNsA4P4EVHBqttLrM2lbZFnijEmWA2uD6EHqO4ODyKy/Degy6X4j1vUGt9PWLUpUnV4gRKG2KGVvlGV3AtnPJY8VzMPgbXIfG0HiBLjTXMd9JM77jG0kT5G3aqYBAP947iMmm5S00NamJxMYwap3fM0/S9r/dqeiT3EEG3zpo4t3TewGfzqG3voZri6iVXUW23dI2NjZGeDnt36Vx/xH8H6h4k1GK5s10zEdq0CvdEkqWbJO0oyMOB2B9xWdrfhLVYoNeuWWwNtcNazrDbRSObgwYBSSNRyr85AJI96TnJPYitjMTCckqV4rr30b7d7Hof26y27vtlvjGc+aOmcZ/OpI54ZN/lzRvs4bawO36+leS6T4Zutc/4SiaDw/pNiL2zitbUvaSQQg5JcqHQPxwc7FBIHpmta4+H+oSWVzZ2b6ZpkN3ptvBOLbcAZ4nZiSNo3K4OCTz9aSqSfQzp5hiakeaNK61677pbrrZfJnoQu7UxecLmEx7tu/zBjPpn1pRc25iaYTxGNThn3jAPua82uPh/qs2i6rarb6FDJfRJEsKs3kxlSf3vEYG8ZwMLn/arp77TbXTvh7eWU2k2iZtHEttZW5kR5CMAhQuWOcc4z3qlOXVG9LF15Xc6fKkr/n5fP5nRxXFvK5SKeJ2UZKq4JApi3loyO63UBVPvsJBhfr6V5t4J8KX1xp2jXqWul6SbS0ZDLFayJczuYym2ZXUcAnJBLBiOMCotK+HmvWDXx2aHcLe6e1pNFLIxRn3AiTAiA/DHHY1PtJaaGEcwxUoxkqOj8/JW6d9PxR6jHPBIGMc0bhPvbWB2/WqtlrGl3tqt1a6hbSwuGKuJBggHBP6VneCNBXRPDUGm3Fjp0U4jEdwbVcrPgY3MSAWJHXPrXIQfD3UIbfQ7U6Z4ami0y4keRn3A3CNkAMPL9DnByMqKpylZaG9TE4mMYSjTvdarXR3Xl2b6dD0lbq2aURLcRGQjcEDjOMZzikjurWRlWO5hdmztCuCTjrivOr7wFrX/AAl0et2MmlAQXqzw5zF+5C7fKKrHxgcbsnPcU/T/AAJqlpMt7DZ6Bb3sesm/jeIuP3LAgxZ2AgDPQcH2pc8uxmsbiuZp0evfp329TutR1fTrCyury5u4ljtUZ5sMCVC9ePWodE17T9W0tNQhd4I26pcDy3XnAyD69vWvPYfhvrEdrqMKx6Cv2qzlgVSGfLu4bfvKb124yAS3IHSrureBNWuLK4t7K28PwC+0qGzuUKtsjkjZiJEAT5vvDk4Ix3pc8+xksbjm+b2OltvPXr9333PRGubdZVia4iWRsbVLgE56YFKLiDzWh86PzFGWTcMgepFeeXHgfWrnxJbas40aGRZLV5JQWlYeUqg7VdODkcFSnQZB5yaL8P8AULHVraSaawnigu2uDeci5nUkkq+FycgkHLkEfw+j55X2NljcU5W9jpe179Pu/wCB0PQVu7Vtu25hO4Flw45A6kUsNzbzNthuIpDjdhXB49eK880/wTrmn32mtDB4flttOnujFv3q8kU2/wCQ4QhQN/3RkGt34c+GZPDtjOl3YaRDdPNIwmsgSWR3LBCSoOFyAB0wBTjKTeqLoYrEVJqM6XKuv3Ly73Xy8zp/Ph8/yPOj83Gdm4bseuKgstSsL37R9ku4ZhbSGOYo2QjDqDXBjwBqSa3LcC4sZ0kv/tgvZMi6Qbt2wELnjoMOBj+Hsej8JeHf7Gm1uOS20/7Nf3jzxmJMMyP1SQYxgZIHJ6npQpSb2HRxOJnNKVPlWvX7jdF7Zts23cB3nC4kHzH0HrVeDVrWbU7uxQPm0RWmlOBGCeduc8kDk8YHrXJ2Xw+t4dcd2+xrpNuZZtNhjhAkt5pcbmzjGFIyvpn2FUfD3gHU9LntzIukTi1jlXzPmV73cpGJgE6HOTuaT6UuafYyeKxnNFOlpfXX/gerXkujZ3l3qlpb25mWQXGCo2QsrMdxwDjP4/QGsyfxdpces3ekxx3dxcWgXzTFFuQMcfJuzjdg5x9fSuWg8A38PgJtFjsPDyakblJPtK7sMqyeYCW2btw5UDoB37U3U/A+tXieIdtl4cSXVZ4po5Nz5iKYzz5fUkZz6k0nOfYyq4vHWTjTs7XfXpLTbe9l8z0aW5t4pBHLcRI5GQrOASPpQLm3aVoRcRGRRlkDjI+orhb3wVfXWrXtxdWeg6gl9cR3DTXfmGe2KhcpGVAJUbePmXryDVW08C63b+NIdeM2mTBLuV5SSUM0Misu0oseAQCO5DEc0+eXY2ljMUpJex0vbfpffbtr+G53tlqum3lj9utb6CS23FPNDjbkHBGfrU7XFupAaeIErvGXHK+v09683/4V3qEemadbxf2Sw0+5ncW7KRDcrIfldwUIEijj7rDHerkHgnUrODSprZdJmurR7lZIZ9/lGGZcGNTgnaP7uApyeBQpz6oUMZi/tUe3X0v92v3eZ3RvLNQGN1AAV3AmQcj1+lTghgCCCD0IrzGx8A6sg8PRX1h4bu4tKMqylt5M0bk4GCnQZJCk4z+demoqoioihVUYAAwAPSqhJvdHVhK9asm6kOXb8tfuenyFoooqzsCiiigAooooAKKKKACiiigAooooAKKKKACiiigArlfhJ/yTfQ/+vYfzNdVXK/CT/km+h/8AXsP5mofxL+uxxz/3uH+GX5wOqoooqzsOI1Xxv4Tk1TR5I9fsWWK5dpCJOFHkyDJ/EgfjUGs/Ejwtp2my3kGqWt9LHNlYIpPmcE4/rmvlgye9Zl9dzQzMsbYHpivGWYVG9kfcrhLC05VHKpLSVun8sWfUSfGzQ/Kup5IdqQwqyIHzJK5x8oHtnk+xqc/GTQXtZri38lwgBWOSXZI/TPGOMZ/HBr5Jm1eeBA0k2ATtHGai/t59hbzTxjqD3q/rtX+VGT4ewEXZ1Zfcj61n+NOiRiUiDf5TFdqyAlzzgr6rx14xkVOnxh0KbT4LqExh5LkwPDM+x4x/fPX5a+Q116RnKLIQQCTx2FP/AOEgbO0zYOAfun6U/rtb+VErIcv/AOfsvwPqyH44aGY4mntZomkm8sqBu2JjO847ZwKRPjfo7hG+xSoN22QOeV+UHjHUc4zXyt/b0qzeUZDu3belKNflPSRsZIzs44//AF0fXa3ZC/sHAf8AP2X4H1evxn0cWyySwqkrIrCIPk854J6AjAz9aii+NujyID9lKvt3NuYgcZyoOOTxx2OetfLp1S6z9/P4UHVLvOAw/Kp+vVeyLfDuC/5+S+5H0+3xy0ZSc6bd/LndwDx82CPXoOOozVjQ/jBoU22K4K2aNJIAzktjGSCQBxnoK+Wl1S7/AL/6Uf2reZHzij69V7IX+r2C/nl9yPqpfjBoj3VlEkqeXPB5s0jAjyG/uEdzW4vxE8Ksob/hJLIZGceW3FfHg1a7x98Ui6peHnfQ8dV7IceHsF1nL8D7Dl+InhhYmdfElkxA4HltTG+Ifh0RGQeJtPOBnHkvXyCNUuyBlsilGoXO3rS+vVuyH/q/gf5pfh/kfVHiH4vaBpdzBFBcHUI5ELNLBGcRncAAQeec9fao4/jN4XeVEE95hn2lvsvCjI+Y8+/TrXy9/al0kbOznABNUrDxT9qkCJLIu6PzAWx938KpY2s1sjOeRYCMknUlr6H2TL8RPDClAniOzO5sEmJuOKT/AIWL4ZWVFPiSyYNnOIW44r40HipZLOW48yUrEQCu35jnoQPQ0o8TDcTHK8hyoXYoJYt0A/Kj65X/AJUH9jZZ/wA/Jfh/kfWOpfGDQrPUpLdJTc28ZUGWNDufKkllXHIGMHkc1c0n4s+F7+6mi/tBreONQVkmgKhzk8AfhXyKviWYzCFmmSUyKhRgMgsOD9OKZN4qkiYqWmLea0XAHUDJ6/Wj65X/AJUS8ly5aupK3yPs4fEbwp312H/v2ajX4ieE4o3265ETkt/qz1PPpXx4/iG5isVumMu1iqhRjJLHA9qgm8VSwg+Z9oEiyCMxkLkEjI9sYoWMrvoinkuWx3nL8P8AI+qNL+KPh/Uob6bWrGCBoEPksy7/ALTjnAUjK9B1qSP4zaIy3Cz212u3iIxpuEgx+GK+W18Q3H2B7wtMFUElQAWOPTFQp4qd7Ka6MsiiIhSp25JPQDHehYyv2QpZJly/5eS/D/I+r4/jD4bSNYzFfkLtQ/uB9M9eRTU+J/g231S4YQyJJEkhS5S3yJBwcA9ct6e1fKJ8V7YbaZp5Qk5K52j5COu70xSDxTM20QtPI7bjtAXgKcFiTxin9cr9kT/Y2Xf8/JfgfV03xi8NzQYaLUQrEf8ALAZ7H1plz8ZNAbzIjZXsq/LjdCNr569+1fMFprV1c26zRzMFPY4yPyqY6le9fOOPwqfr1bsjVZBgWrqcvwPpy0+K3hGC4j+z2lzCHZYmlW1C7V65POcDJqSP4veHZtVFq/2uOJZCFuDD8hwDye+PSvl9tQvsf69vypJdTvY4ncyswUE4AGTS+vVuyH/q/gv5pfh/kfTVz8YfDUweK4sb2aL5QAYFbdnr37UQfF/w5byukNhcxxMQ5ZIQNzHGcj1/wr5Zk8Q3aHBjud2BwEBNEfiS5aTy9t0D1z5fFV9cr9kZPJcv/nl+H+R9WN8XfDwh+0It4XeQK0WwBlG3hvT2pj/GLw+pkxBqTbCQCEHze45r5X/4SGfdhnnBPQGPrxmnR69PJIsavOHPrHwBz/hS+uV+yK/sTL39uX4f5H1IPjFoYRvMt9Q3B8KFUHK5+8fT6Uq/GLQT/wAsdRz3IQY/nXy1Hr88hYK8+QCeYyMgU469OUDK0xG/byuMH8aPrtfsg/sTL/55fh/kfUE3xi0VRtitdRZ8ZG4AL+eau6T8V/Dt5OY7iW7slCk7pUzkg4xxmvlBdfuHlCZuAcHrGe1Oj8QTMT81xkAnHlnkUfXK/ZAsky/+eX4f5H2CPiN4Rz/yG2P/AGxb/CmP8QPBDFS+oRMQcjNqTg+vSvkM+IJ9m5DO3z7T8hHNOGvzYJDXDc4/1Zo+uV+yK/sXLf5pfev8j67uviN4QZNx1Ukj/pi3qParB+Jfg/8A6Cbf9+W/wr5K0zUri7aJt7hGPRgQetdICccn6VnLMa0eiOmjwzgqq5oyl+H+R9KfDq+t9Sl1u+tJPMglvtyNjGRtFbHhf/kHz/8AX/d/+lElcX+z/n/hGbzP/PyP/QRXaeF/+QfP/wBf93/6USV6WFk5U4t+Z8bm9NUsxcFsk1/6Satcr4A/4/vFf/Ydk/8ARMNdVXDeEdb0XTdV8VQajq+n2cp1uRwk9ykbFfJh5wT04P5VtJ2aPHxU4wrUnJ2V3+TNzT/E9re+Lr7w2ljfxz2cYkeeSHELg44Vvx/nW7WN/wAJX4X/AOhk0b/wOj/+Ko/4Svwv/wBDJo3/AIHR/wDxVCkurLp4inFPnqJ6vstO2/Q1rhZGgkWGQRyFSEcru2nHBx3+lcD4Z8aamND0aTU9PutVvdWaYQtZxxxqChPyEM4xwpOenNdLP4m8KTQSQv4l0jbIpVtuoRqcEY4IbIPuK5+xs/hpZPYNba5YJ/Z8hktR/bbERsTk8GTBz6H39amTu9GcmKqylUjKjVSXX3vNdLNbX+8L3xhqV/f+Hl0W1e1tL5Zp7mW4jR9iwsFdCA4IxzkjPbGea0bXxtBO1m39janFb6iD/Z08gjC3TbSyqPnypYDI3gZqhaW/w2tb23vINc09Jbd5GiH9tkou85cbTJjBPUYwaW1g+GttOJoNY0tGVXWIf2vlYN33vKXzMRnk8qAalOXdHNCeJT5nVjrb7XkttP8AF+GpMvj5DoDa7/wjerixWRY9+Ycli5Q4XzMnDce+eM1IvjqJbp4LrQdVtfJu4rS5eTyisDy7dhOHO4HcPu5x3qkLT4ajQzov9uWH2AzCbyv7cb749/MzjJzjOM89amu0+HN2btp9c05jeGJp8ayRuaIAI3EnDDaPmHJxyaLy7oftcXZfvo3suq31v9na9vlfrYtP480xPFqeHGtrjznnNusyvEyFwCcEBtw6Y5HHfFVdO8Y318LB59KutPSfWJLDd+6kVthcbT8+V5U5IB5XuDmmS2/w2kvVvG1vThKtx9qXbrRVVm7uFEmAx7nHPOc0ssPw4kmWU67YKVvDeqE1oqqzE5LhRJgck8Djk+tF5d0HtMU271Y2v36ab6dNfvL0XjazkkhmGm6gNNnuvskOoEJ5TyltoGN28AsNoYrjNN0zxtDeahBaS6LqVost7JY+dL5RRZ0BJX5XJP3TyBj3qrGnw3j1AXyatpAkExnWP+1B5Kynq4i37A3JOQM55pkFv8N4Yljj1ywwt39tUtrZYibn58mTPOTnse9O8u6KVbE3X72H3ry8vXzXdmp4v8YWvhu7gtriwu7hpomlDxmNEAXtudlBb2HNQ3PjaC2ivHm0jUF+x3MEEwzGSomAKv8Af5XkA9+elQ67J8PtbuBPqOvabI/leSdmseWGTOdpCOARn1qrqVn8MtQleS51bSvnWNWWPV/LQ+WMIdqyAZUAAHGRQ3K7s0VWrYnnk6dWFumq7PfR9bfibeneJZL3xFd6Kmh6gj2cgW4nZovLRWXcjcPkhsdACR3Aqte65d6Z4s1KC8njl06HS1vUQKqMh3lSN7MAemecdag0ifwDpWpXGpWfiKwFzcACZ5NZMgfHTIaQjI7HtUeof8K71DULm/vNb0uaa5g+zy7tX+Ro/wC7t37RzyMDg89aLu25Tq1XTX7yPNdv4tLa22WvS91uaXgrxdY+KVvPskE8EloyrIkpRvvDIIKMR2NZkvjqa1XWbi78P332XTb9bTfC8bM2QPmwXB6kcD+8PfEuizeANHvpr6x8QaeLidFSV5dZ80uB0zvkOSPXriq+pRfDjUGuzc63p2LyVJrhY9ZMau6jAbCyAZ/ngHsKLyturkSq4h0Yr2sedXvqrPe3T0uSa38Q7PRJYYtU0i+tpHUNJGZYGaJS2ASBIT78VNqvjiHTtQ1C1l0PU3j09Y5bidPKMaxP0fl8nvxjPHSqupwfDfUi32zW9Ok3wJBJjWSvmov3d+JBvIycFsn3pDb/AA3Zr1pNc0+Q31uLa58zWi2+MYwOZOMY6jnr6mleXdESq4u7tWhbpqr7PfTvb8S/c+NbaLxK+hJpV9JOsoiDbokDsV3fKrOGK4/iAxWT4L8Y6zeLbnV9NmkbUzcPYLEkaBRFnMZPmHJ4GCQOc/WpTa/DU3S3T65YSSq/mAvrbMA+Mb8GTG7H8XXvSR2nw0jsbezTWtPWK2laWHGttujLDDAN5mcHuM4PpReV73Jc8U6nM60bK+nN5rf3e1/nZk958RdPt9O069/srUGW+heZQTEgQK20qWZwpbI6Ak1YPjCG1utWN5BeAWz20cFsIkLu0y/IqEMdxY+u3FZg0z4Xi1S1XWbBYEQxrGuuMF2E7iuBJ93J6dKsGH4aNJeM2raQwvERJkbVQUwmNm1d+FK4GCuCO1F590NVcXu6sPv/ALrXbvZlq98dQ2NteteaHqcN1Y+U1xanyi6xyHasgIfawzxgEnPatfw7rqavPfWzWN1Y3NlIqTQ3Gwn5l3KQVYjBHvXNy2vw1lsJ7KTWtOeO4dXndtaJllK/dDSeZuIHYE4HpWjp2oeBtP1C41C18QaWtxcoiTO2qh94QYUkFyM479TVJu+rN6NesqidSrFx9V5+S1+Ht18jqqKxv+Er8L/9DJo3/gdH/wDFUf8ACV+F/wDoZNG/8Do//iqvmXc9H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Kxv8AhK/C/wD0Mmjf+B0f/wAVR/wlfhf/AKGTRv8AwOj/APiqOZdw+tUP5196Nmisb/hK/C//AEMmjf8AgdH/APFUf8JX4X/6GTRv/A6P/wCKo5l3D61Q/nX3o2a5X4Sf8k30P/r2H8zWj/wlfhf/AKGTRv8AwOj/APiqzvhH/wAk20P/AK9h/M0rpyVv62Of2sKmLhyNP3ZbesDqqKKKs7z4dNvNgkRt/wB8msy+066knYpE2Poa+zta0jSrzxdpNveabZ3EP2G7fy5IVZdwe3AOCMZwT+ZrJ8ReFPDGZlbQbZE3ptNrbRqwP1x0rzllaik3P8P+CfX1uKpycrQspO/fol5dj4//ALIvMf6lj+Bo/si9Ix5J+m3/AOtX1I/h7wi2m/ZTpeoFxIrbzpiBxgYK52++T9K1LCx8IadYxwS+GWvGAyrSaSm8r7nHNP6hH+f8P+Cc3+scv5F/XzPkj+xr0D/U/wDjp/wo/se+z/qT/wB8n/Cvsyy0/wAHXc6wx+ErZCc/M+mKqg4zySKvT+DfC9zDhdB02IMpGUtIwRkfSj+z4/z/AIf8EX+sUv5F/XzPiYaPfY/1Bz9D/hS/2NfH/lgevof8K+vT8K/DZ6x9c5xFGOvXt+XpUGoeBPDGlLFM+mPd5KqFjt0OPmzk8fhR/Z6/n/D/AIIv9Yp/yL+vmfJX9j6hk/uT+Of8KP7Gv+P3Lfkf8K+tdO8O+FtPkvNvht7t7djFsltkcyZbO5QRjjP5CqWv+FfDtw0OsQaJeRNcRGOOC2s0CwMAfmZCOSc9+BxR9QX8/wCH/BD/AFhl/Kv6+Z8rnRdQ/wCeJ/I/4Uf2LqH/ADxbP0P+FfSdr4S0q4a2VrXUllJKF2sYgeqgZXbjPBP0JrqLv4YaVcWNnbfaFje3zvmSziDTHOQW47dPSj6gv5/w/wCCL/WGX8q/r5nyQui3/wDzxP5H/CgaNf8AaE/kf8K+ro/hRpsaoF1B8gqWJs4Tuxn1HGc1I/ws0orJsuykjoELC1iIGB1AI4PvR/Z6/n/D/gh/rBP+Rf18z5QGi34/5ZHH405dH1DH+pP619Tj4S6UI2UajMGJJDfZosgnr2rUPw60U6gl3shCraG2MQtItrNj/WHj73ej+z1/P+H/AAR/6wz/AJF/XzPkY6NfMpRoSQQQaqL4S2rs+xtgIUALscL6CvqnWvhrpOn2k1+sl5cBCuyGK3jYjjaT93kc7j9KxJvD+mwy7W0PW7qNMZWGxiyeASc7Qcenfg0LAJfbf3f8EiWfOXxU1/XzPnI+FiW3CxCkgA7QRkA5HT3pW8K5aZvsQBlYO+ARlh0Psa+hm8N2arFdDw74haNmZFgFvECwBUkn5cj/APXU82n6Tcanq0//AAhmvIlxCsSQpYRhIyGHzRnHXGST+FH1Ffzv7v8Agi/t3/p2vu/4J83w+ERGrqtq4DMGOWbOR0OetSDwn8qr9lYbGLAhmByepz1r6I1DwnYHTG0+bQdZbF5JMl0kEYYrgDacLkL82QMdRTG8HaTc2l9cSaH4lgkQo4VoY1LkkoCm1TgAHJXHYEin9R/vv7v+CL+3F/z7X3f8E8Ak8NSyWotpIWaIEHBLZyDkc9aYfCYMWw25+/5mdzZ3YxnPWvoWx8IaXJ9tuTo+tWy2YXy0ktUZpNzDJA2/PgMfoBV6x8G6JFYeIbO10PVLkeSPImuLZVaXpkxMRkEY6EDNCwC/nf3f8Ebz2+9Nf18z5w/4Ryb7MbfyWaM5yG3H9TUA8JAEMbQN8wY7gzZIGBnPWvozTfDunaTrMt5N4P1m62kR+U1vHLE4JO51GOAufxwMVQHhXT1WJV8M+JgEleRf3UQwSMjPyncpAxg8Aml9QX87+7/gg89vvTX9fM8GTwtsl3LaKpyW4U4yRg8dORTf+ERCwpEtptVMldoYYz1r6DPgvTtPgBXw7r8k6KknlHy5cLheAxXGcj3PJp2t+GbO91G4vIfDPiC3MpUrDbxRKAAc4UFcAcc5weaf1Ffzv7v+CL+3f+na+7/gngMHh24t4Vigt9kY7BTgVIdEvc/6tz/wE19Q+GPh3osn2DV5Ib6HYzs1leRRnd/Dhxj2zjtmnn4R6F5rOt/fKC6sFATC7TnA+Xoehpf2en9v8P8AglriCSVlBfj/AJny5/Yt7/zzf/vk07+xr4AYjb/vg19UXvwt0W71K6vHuJIVllDxQwRIqRALjAGOeefxp1r8L9Di+1+bPPcfabYwEPHHiMkk70wvytzjNH9nR/n/AA/4JX+sU/5F+P8AmfKy6Lfj/lm5/wCAmkOi3zc+W/8A3ya+o/8AhUvh8xRoby+yjAlgUG4DPyn5enP1qex+Fvh60tLy2SS4dLiNEUyBGaHb3QkZBPej+zo/z/h/wRf6wz/kX4/5nyqdFvifuN/3yaBod/n7jf8AfJr6gi+EPh6NGVby/JKgAkoSuFI4+X3z9ar3fhXwV4OvbO81W6nlVldVinhWRJTgAlgF6jIo/s6P8/4f8EP9YZ/yL8f8z5q/sO+I+43/AHyaP7Evv+ebf98mvp1vEfwuWMSGz0/aU35/s/tx/s+4pR4i+F2y4f7Hp+LcjzP+Jf0yAf7vuKP7Pj/P+H/BF/rDP+Rfj/mfMX9h3+R+7b/vk0o0G+wPkb/vk19SXOrfDe3iSSXT9PCuqsv+gA5DHA/hrpovDvhuSNZE0PTSrAEH7KnQ/hR/Z0f5/wAP+CP/AFhqfyL8f8z44GhX2B+7b/vk07+xLwf8s2/75NfY/wDwjXh3/oBab/4Cp/hR/wAI14d/6Aem/wDgMn+FH9nR/n/D/gh/rFU/kX4/5nx9b6TdxSo7RNgHn5TW0ltJ1Mbj/gJr6fvvDfh4QcaJpoOR/wAuyf4VOPDXh7aP+JHpv/gMn+FTLK4P7b+7/gm1PiivBWUF+P8AmcJ8DNQsLPw9eRXd9bW7/aPuySqp+6OxNd34TZZNLlkjYMj3t0ysDkMDPJgg9xWB4S8P6E+o66r6Pp7Bb7Cg26nA2jgcVs+CUSLRpoo1CRx6heoiqMBVFzIAAOwA7V24eko0lZ7abf8ABPAzHnq4uVaT+Vu6T7vsblQSWdnI5eS1gdz1ZowSanrz/Qx4j8R6z4lYeLr/AE2DT9XeyggtrW2ZQixRNkl42YnLnvXTCnzpu9rHMoKa1O3/ALPsP+fG2/79L/hR/Z9h/wA+Nt/36X/Cuf8A+Eb8Rf8ARQNa/wDAOz/+M0f8I34i/wCiga1/4B2f/wAZp+yh/Mvx/wAh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R/Z9h/z423/fpf8K5//hG/EX/RQNa/8A7P/wCM0f8ACN+Iv+iga1/4B2f/AMZo9lD+Zfj/AJB7GHl/XyOg/s+w/wCfG2/79L/hR/Z9h/z423/fpf8ACuf/AOEb8Rf9FA1r/wAA7P8A+M0f8I34i/6KBrX/AIB2f/xmj2UP5l+P+Qexh5f18joP7PsP+fG2/wC/S/4Uf2fYf8+Nt/36X/Cuf/4RvxF/0UDWv/AOz/8AjNH/AAjfiL/ooGtf+Adn/wDGaPZQ/mX4/wCQexh5f18joP7PsP8Anxtv+/S/4Uf2fYf8+Nt/36X/AArn/wDhG/EX/RQNa/8AAOz/APjNH/CN+Iv+iga1/wCAdn/8Zo9lD+Zfj/kHsYeX9fI6D+z7D/nxtv8Av0v+FH9n2H/Pjbf9+l/wrn/+Eb8Rf9FA1r/wDs//AIzR/wAI34i/6KBrX/gHZ/8Axmj2UP5l+P8AkHsYeX9fI6D+z7D/AJ8bb/v0v+FH9n2H/Pjbf9+l/wAK5/8A4RvxF/0UDWv/AADs/wD4zR/wjfiL/ooGtf8AgHZ//GaPZQ/mX4/5B7GHl/XyOg/s+w/58bb/AL9L/hVhFWNAiKFUcAAYArl/+Eb8Rf8ARQNa/wDAOz/+M0/4V6rfa58PNF1bU5hNeXNsHmkCBdzZIzgcDp2olSSjzJp/f/l5D9nGKurHTUUUVkIxb3/kdtJ/7B95/wCjLak1SGZ5rpotQaw2ASNMqhsADnIPalvf+R20n/sH3n/oy2qLX7iWzsdau4WAkitHdCRkAhcjirntH+urKeyM9b6WGEG48YRKUUZD2yqx46kHnnrQkkYf+0Y/GS+RK7KAcFCe4HPYHj8K8y8Q+L9atHVYGs1BhgYj7KnVlye1Gv8Ai7W7WyR4ZLVWSaHaPsyYUurbiBjvgVlcg9AaO2+1QuvjudMnaI1fKk++SfTv+GKvWtnLqYkW18WTTKtyGfy1Iw2PuAg/d74ryP8A4TjxA17PG0tqVVrgDNrH/ChI7eoqofiN4rt/DupXUN9DFNC8ewrboMZHpii4XPpQD5QDS14J4R+IPiu/WzN1qQfzI3L/ALpRkhCfT1r0H4Q69quvWGqSapc+e8F40cZ2BcLzxxTuFzuqKKO1MYUUlBNAFPVtUsdKiSW/nEKOxVWIJGcZ7dOlVpPEWipaLdtqEXks/lhhnlvSsX4i6leWMujx2soRbi6McoKg7l29Oa8zHi7xA3hi7uDfDzI9rI3kpwcHnGPak2K57G2padrUE1jp+qbZnTh4gdye4qtLoGqfaY2g8UahFCmR5RVH3AgdSRn1/OvD/BvjvxVdW5abVWYiJmBESDnD+g9hT/FPxA8XWl7bx2+tzRq0sSkBF5BLZ7ewpXC57h/YusE/N4mu+GyMQoPwNT6por6g8Ejape27woV/cvtDHOckV4fp/j3xZNJaB9ZmO60aRvkXk5bB6e1dB4C8W+ItQ8ZadZ3mqSzW8skweMquGA3Y7e1O4XPSB4cmCOg1q+VXxkK2MY9PTPf1p9j4ektbuS4/ti9k3oUCMRtTr0HbrW6KKYznIvC8ioqHXtUIXI4lxkE5P4+9W9J0N7G8W4bVb26IDAiZgd2fX6dq2KKACuZ+Jer6jovhf7XpUkMd3Le2lqkkse9UE06RltuRnAYnrXTVxnxk/wCRQt/+wzpv/pZDW2HSdWKfdF01eaLP9keOP+hz0/8A8En/ANuo/sjxx/0Oen/+CT/7dW14k1nT/D2hXetapN5VnaRmSRsZPsAPUnAH1rzb4a+NNQ1j4k6lb6xrmn+RdWEM1jp8NzG6wMzN+73A/PJtALY6Z9BW1NVZwlNJWXkv8i4qcouXbyRt63d+MfDuo6C134gsNRtr/VobGaIaZ5JCurksG8w8jb6V2uqW8l3p09tDcPbSSIVWVOqn1Fcp8VP9d4Q/7GW1/wDQJa7SsqrvCMrdyZ6pM5j/AIR/XFjKQ+KLmIHkDyg23nOAWJOPqc0SaB4hbJXxdcoxfdkW6fd9MGunorAzMO90W/uNOitV1y6ilR9xnH3m4xzjHfn0rO/4RXVf+hovz7ZP5de/f6cYrraKAOXXw3q2HB8T3q5ZCCq9l9ck9fbFSWXhm6hgKza/qE0vlNGsnmsMEnO7GeSOgrpKKAM7StPuLO5upZb6S4Wdgyo2cR4HbJPWuV+LPhfVfEkOnJpiRMYGkMm99vXbj+Rru6KAPBJvhX4sa1WNYrTcIQn+vHX5f8DTh8LfFgg1NfLtM3JTyx547KgOf++TXvNFKwHjerfDvxHc2cEUUdtuSKJTmburZNev2iNFaQxt95EVT9QKlopgFFFFAFXVMfZef7wqyv3R9Krark2vAz8wqyv3R9KAOe8If8hTxB/1/wD/ALIKseDf+QXc/wDYTvv/AEqlqt4Q/wCQr4g/6/8A/wBkFWfBv/ILuf8AsJ33/pVLSofwn6/5nXi/4j+X5G1XGfDH/kJeNf8AsZJf/SeCuzrjPhj/AMhLxr/2Mkv/AKTwV0U/4c/l+Zzx+GR5f8Ur3xVZePdcvbzUvEMugwQKsEnh+9U/2bleWnhzk9z82PUH037X4p6boWk+F/D+mX663c3mnic6nqlw1vGEGRukbDtvJUjAB5HWum1/4TeGNZ1jVdVuLnWILjVSovPs180SyKq42FRwVIAyDmrlz8NfC7LpLWEV3pNzpMJgs7qxuDHKkZzlSedwJJJyD1PrXe8ThpQjGa28rdP8/wDhjo9pScUn/Whyx+N2nxeC7zWZ9GnOoW1+tgLSKXdHNIwJV0lIGUIUnOM8dK0JPGPxFje5trz4fwWbrp811HcrqIlhDqMqjEJwev5V0N94B0LUvDM/h/WZNR1e2mlEzSXt48squOjK2fkx/s4HJqt4a+Gvh3Q9Rl1BZtV1G7ktzaiXUL55ikRGCi54AxWTqYSztHX5v9V+JPNSs7I8n0zxt42u/wBn7Vdf1GOW4Rrg7tQg1LyLgI0mCUAQ7NrbFAHUE9MV2w+I17ZWXg3w7ouizazr2s6RDeKt1eBFVPLyWeUr8zfK2TjnHvir8fwb8LR+GLjw1Ffa9Hpc8yzPAuoNt4z8oGMbcnJGOSAe1WZvhP4Xl0vS7NrjWFn0oFLK/S+ZbqFD/AJB/COgGOB0rapXwk29Ore3lp179i5VKL6dTBf4vag/g7XdVg8MIuqeHrrydVsprzConzZdJAp38gDGBU3hL4q6rqXivw/ouseFo9Oi1+zN1ZTRXwmO0KT8y7RjOPXPSth/hP4U/wCETuPDcDanbWt3cC4vJYrthNdtgjErnO5ec46ZANQx/CHw3HLosyalr6zaKpSzlF+Q6IW3bc4zt7Y444qOfBNNcve2/bTr3/AnmoWen9ff3L/xc8bf8IVolvNDatLd3032e3kdGMMLYyXk2gnaBzgDJxivN/gR4u1i+1vxtA+sXXia/jHn6fHKzxRzhdwOwNxECSoxx9OK97ddyMuSMjGQcEVwvh/4W+H9EfWZLXUNbkfWYGhvGmvi5fd1fOPv9cN15NZUK9CNCUJR1fX5/h9+pMJwUHFrU39Al1fXPCQPiHTJNCv7qOSOa3gug7wgllBWRe+3DAjoTXyyuq+JETxokOreOr6XSJ9tncWuoSNDbKruC1xlskFV4wOx6V9TeH/DFlofhIeGrG71D7MsciLPJcFp13liSH6ggscHtxXFQfA7wnAt2keqeJVS+ObxBqbAXPX/AFmB83U9fU1tg8VRoufNs2raefr2Lo1YQcrlLTvibeab4I8FW0caeKPEWvRmOJkl8mJmQgMXcjgjIB46gmrlp8UtUnsfFFpJ4Yjg8Q+HIvPubJr3MMkQ5ZllC9lBOMc8fhv6p8MfCF94f0zRRYy2kOlEtYzWs7RzQMTklX65J5Oc81BbfCvwzbaFqmlwTaqj6qwN/ffbWN1OAfutIedp5BHQgnNR7TBtXcdb/r5O1rdLb9Seai+n9X/yOW0j40ahceELrxdqHg24tNEgtsrci5B8+43hRGgIB25Jy/bBrndQ8QeLLv4r+A9Qv7fUtCi1mQO1pHqpmtpogF2/IMBWw3zAg5yK9R0L4Z+GtK8JXvhXdqF9pF4MNb3lyZFi5z+76bOTnjvzWOfgp4T8zT5l1HxGtxp//HrMNTffEvGFUn7oGOAMdTWsMRhISlyxtuur0a0699/wLjUopuy/r7zK1T43QJe6yNL02ynttJmMLrc3xiuLtgcN5MYRgcY/iIzVjxj8XrrRT4avbHwy+o6X4giBtiJylx5nGY/L2nnLKOvUn0rpn+HGix6lfX2mahrWjtqD+ZeR6ffNEkz92I5wx9VxUPi74X6D4n1CwvtR1LXkl0+NUtfJ1Bh5TKc+YM5O88ZbOTgelZxqYLmV46dd+3+ZKlQutDn9S+Ll9p19puh6loFppWu3MDXFzFfX+y3tY8nZukVWLMwHQLxmp7P4vWt14Iu9cGn29teWd6LOWC5uykTMejRyBCZAQOAq5PPFdRrXgPRtTv8AT9Ua41G01WwgEEWoW1yUuGjxja7ch8+4PWodW+Hehav4eTRtVudWvljuRdRXU9873Eco6Mrnp9AMe1T7TBtK8fX+u34k81HTQ53wn8UdS8Qanr2h23h+3bV9MtBcwgXMiQzjK/KTJGrofmHVawn+OGrDwTpfihfCtqbe81KTT5U+3nMTjG0j5PmyN3pjHvXcaV8M9E07xgfFUep67NqToEnaa+LLOu3bhxj5hwOOgwMDisa4+Bfgma0azE2tx2v2k3McCag3lxOepRTwO3PXgc1pGpgebWOmnftr1+ZalQvqv66nd+KtdtfDnhe+8QXyu1vZwGZ1QZZvQD6nArwXxb4t8VaxrXgPxHJZ6l4ftdV1KCKKO31cvDcQeapw8agYY7uc5BHHavfm0Wxm8ODQL1ZL6yNsLaQXLl3lQLty7dST3PrzXBS/A/wfJbWsH23xCq2UnmWmNTf/AEY5ziPPC888c571ng62HpXc1r+lvUmjOnH4jC+J/wAQ4dQ16/8AC2nXD2aaLIs17KdUNi12w5+zxsqM3Pc5XpjNZ3jf4l+Ir6z8Cz+EbR7Sx1W5VHhuJyk0k0bgG3diCVXp8/Od1el3Pw70VtWk1eyv9Y0zUJ4VhuriyvDG10FGA0nBBbj73B75pfE3w60HxDpmlWWo3GrM+lSGS1ulvn+0Kx6kyHJJ4H0xxitKeIwseRcu3+Xb1KjUpK2hzfjf4q3nh2/vLNNL0y5msLVJ7qIX0jOpIGV+SFlTk8F2XP41LqnxbjTQPC1zpGgz32qeJv8AjzsnmEaoQcHe+CMZ9vfitXUvhX4avb7ULsXGr2r6lbrBfi3vWUXQVcAv1ycDr371Anwh8Jf8I3baFK2qTQ2c5msp3vG8+1Y44jcY2rxnHTPNQp4K0bp36/d69/wJToWWhznj7XvGWpeCfFMOsaBfeF5dJtFura9sdSJWeQH7odQMrgjIqp8KPiVrUI8GeGte0iSVdZtGa31J77zZZSpb5nUjI6Y5Ymuv/wCFSeGf7F1HTWvNcc6myG9un1B2nmVeiMx/h9RjnioYPg74Yh/sYxahryPozMbKQX5DRhmDFc4+7x0GOCa0VfCOm6bXXs+3r3K56XK4v+tPXuYvjH40P4futTaPSdPvrTTrkQS+TeyNIecHkRGJW/2S+azPipq2rWXxN8C6toN3q8w1jDtpn28xwS4C7VK52rnd8x5rsNS+D/hO9g1O1EurWtlqc/2i5tLe8KwtLnO7bg9+3T2qO6+Dfhm7n06a91TxHdtpybLXzdTc+WMkgg4yD05BH3R6U6dbBwacU+t/O69e4RnRjZo5Dxr461DxF4P8YaTe22oeGfEfhlFuSLDUCVcHgfOoBK/MOPcVqWnxOXw14K8FWFwBfavq9ikhmvbkxxIoHMksmGPX0BNb3/CnfCX9j3+nC41nOoyiS9ujfMZ7nGcI7HqvOcY5OM1aj+FnhqPSNLsFn1YS6TIz2F79sb7Tbhuqq/8Ad/2cYpOvg3FRs7Xv+HrtfUHOja1tP+B/mSfDLx/D4wudTsJLNLa905wHaGUywTo2cPG5VcjjuBiu2rl5fBNjceHdR0S81fXruLUMedNNfs0q4II2HonT+ECtnw9pdvoeiWmkWkk8kFpEIo2nk3uQP7zdzXBW9k23T08v+D6mE+Vu8S/RRRWBmFFFFABRRRQAUUUUAFFFFABRRRQAUUUUAFFFFABRRRQAUUUUAFcZ8Dv+STeHP+vQf+hGuzrjPgd/ySbw5/16D/0I1vH+DL1X5SLXwP1X6nZ0UUVgQYt7/wAjtpP/AGD7z/0ZbUa20H2fUI7h7dFlhMY89sIzEYANF7/yO2k/9g+8/wDRltUl3a2d5eywXdus6kqQrDowGQaue0fT9WU9kcPeeG7e52+da6CZGhTYJJupXAHQ9AKlfw5ZTaek1/D4dZT8wHmkI5VsLg56YLfjXWyeFvD8jM76HaMznLEqMk0y48J6BcS2sk2jwt9lUpCmcIoJJI29D1NZ2IOT07wrpP8AbG26t/D8keWMojlO8hgRnGe/+NbN94Q+H1rbm2vNP06GK7+bZJIR5m0ZyOecCtMeEfDYORoFmDjGdo9c1audC0i5SJbjSbaYQrti3gHYPQelFgMbTPD/AIChS0Nha6cFmytsUkzv45C888ZrT0eHwzosUq6bLYWqTOZHCzDDN3PJqW30HSLfyPI0i2i8hi0W1QNpPf68mq1t4R8OW7RPFoFmHi+4xUEjnPU+9AzRh1jSpigi1K0kMjBUCyqSxPQCi61jSbWcwXGpWkUq4yjygMM9OPwNUYfC/h+G4W4i0GySZRhXVAGAzng0t54a0K8u2urrQbOedmDGR0BJI4BpgX01XS3j8xdRs2T1Ey4/nUtvdWtwWW3uIZSuNwRw2M9M4rHHhTw6uQvh2wAJLHCKMk9TVuw0uy0+dprLSYIJG+8yEAn60AM8R6UdSW1KxQSNBKXBkHI4xxXKt4KvPsz2y2eiiFwNyeWcH/Pau7Mlx/z7f+Pik8yf/n3/APHxSsBw9p4Dhs7ORLXS9HimaQbSIztEeOQR35J/Om6j4BW7ht2Om6I9wjEyNJCSMA/Lj3612Gq6pHpdk97eRFIUwCQ2TknAGPqazj4y0NeJL6CNgAWRn+Zc+oxRZCOctfAd3FPCxsvD4jRCmBbtnB7fTmrUXhd9JtptQVdIsbuAK0d0sJIj5/eNj3yeOa0p/HnhuE4k1K264yJMjOQMdPcVJB4q8O6wW0+O7trl5Fw0G4liME8jHoKNAL2m63p5s4FutWs3uPJV5GDhQ3bOD05q3JqumRlRJqFqhYZAMqjI/OuOs7n4d6jdJbW8elNdXB8lVGRISV3bemQcUq3/AMOnuTuTSzLA5QMyEkMMZxxz1oA646xpKqGOpWgBxgmZe/406DVNOnkWOG9gkdjgKrgnOM4/LmuOvdS+G5Ma3X9knfJ8gZDjcQTnp6A81a03VfAoS41KxutPxaxpPPMrN8qkFVZjjnjIFMZ101xBDbNdSyqkKruZyeAPWuP+MLLJ4NtXQhlbWNMII7j7ZDWofE/hxtKkm/tC0ksk2xuVLMBuBwCAM8gGsXxVrHg3X9EOkXmtCGHzIZUa1ZlkjaN1dCvynGCo7VpRmoVIyeyZUJJSTZ3M0cc0TRTRpJGwwysMgj3FcnpngW0sPHVx4qiv5C80Qi+yfZoViRRnbtIQMCCTznJ75rmzdeHsSMvxL8RSeX98JdqxBxnHEPvUl2dHtL5LO5+IniWKZwhUNdrj58bRnyepyOK1g1BNKe/kUmle0ja+Kn+u8If9jLa/+gS12leZtZeHjq8baj4t13UJ9GmN8LW5uAyq0WV34WIEgbj0NdQfG/hwSCM6nCHKhgu18kHv932qKso8sYxd7Ck1ZJHQzzRQQtNNIkUaDLO5wAPc1HDeWk0ayRXMLowypVwQa5i88XeE9Ujl065vIJ4GHz5VwhIbGN2PvZHT2rISX4aOgISzZclg/wC8O49DzjPasSD0EzwA4M0efTcKjS/sXmlhW8tzLEQsiCQZQnoCO1czp3hHwjfRDULbTIp0lYOrtI/VT6Hkcir194P8P311Lc3Wj28ksziSRi7Dcw6HigDbFxbsQBPEc9MOKSO6tpFLR3ETKBkkODgVz3/CD+G/tn2pdKjVtu0KsrBR74HercHhfQ7eKWKHSLVElTy5ACfmXIOD+QoA05NQsI7Q3b3lutuACZTINuD05pyXtm8YkW7gZCNwYSDGPWsu38L6JBbvbx6TbCF9u6MklTtORwfQ80yfwpoE7Ey6LZnJJOMjr9KANb7fY4jP2y3xL/qz5g+f6etWKwYPCmgwyRvHo9qpiIaMhj8pByMelbmZP7q/nQBl+JPEWk+Ho4JNVuTAJ2Kx4QtuIGT09qIPE3h+aNXTWLLDRiQBpQp2kBgSD04INSazo2n6wsK6lYw3IhYtHuYjaSMHGPbisqDwN4Zilmk/sa3fzSMo7EqmECDaOg4AoA17fXNHuLiO3g1SzkmlzsjWUFmx1wPwNaFYdv4W0K3vYb2HR7VbmFi0cvO4Mc5Oe55PNbWZP7q/nQBBqf8Ax7enzCrC/dH0qnqbN5KoygZOcg+lXF+6PpQBzvg//kJ+IP8Ar/8A/ZBVnwb/AMgu5/7Cd9/6VS1W8Hf8hPxB/wBf5/8AQRVnwb/yC7n/ALCd9/6VS1ND+C/X/M7MZ/Efy/I2q4z4Y/8AIS8a/wDYyS/+k8FdnXGfDH/kJeNf+xkl/wDSeCumn/Dn8vzOaPwyMC6vLHUPHPiCz8ZeJrzRUs3RdMtU1JrGN4CikzBlZTIxbIOSQuMYrO0/xx4g03w9ZSRalp17a3Ouvp+n3mrkxyXVqSAk2RjIU5Bbb8wweM5r1y7s7O8Ci7tYLgKcqJYw2D7ZoubKzuQguLSCYR/c8yMNt+melbLEwslKN/66epaqx6o5zwV4g1HXtG1SORtNXWNOvJ7KQRbjDvQ4ViudwBGDjPrzWF4P8XeLta8UpodxaaTFLYGX+2wsUo8gh8RCMlsHzF+YdeM/Su/dbSxhuLoQpEuDLM0cWWbAyThRlj+Zrnvhv/wj9xpV1q2gaheanHf3LSTXl2rCSVwAuPmVflUAAYGBj61KnDlnLl9PJiTVm7GT4o8Xa1Y/ECDwzptx4fIntGuEW4ZzOpUjKbQw3MwJ2jjpnmsnwj8TNY1zUbCF7XR411J5I47ZbgfaLNgGI81S+X5GGAVSM967nXtS8NaPqNlJqxtYby7k8u2kaDc5YYGdwB2gbgNxwBkc81qx2dpHcvdR2sCTv9+VYwGb6nqaftKagrw6b/1/Wg+aKj8J5BoXxD8TnS/DMU+r+FJrzV5ZoZDOzI1u67iCyh/UbdvGSQM1pS/EnV4bt2kj0QiHUl099KErjUZTvCGRF9DncFwfl/ir0g6VpZcSHTbMuG3BvIXOc5z065qY2lqbsXZtYTcAYEpjG8D0z1pyxFFu/IN1IP7J5lJ8SNQt7+DT7y78Ow3f9vy6VcRM7K4jA/dyhS+QPXPByMU6Pxx4x/tVtEOn6VNq1i9xNqcEUMvy2qKrRvHluWkzhR6n/ZNejy6dp8srSy2Nq8jkFnaFSWI6ZOO1Rte6akyTKyPJPN9l8yGMud4z8rFQdoGD1wAeOppe2p9KYueP8p594F+I+pa7qdhBdQ6P5eowySIlvcjzbMqu7Eil8v6EgKQe3p6DoNxLd6Pa3M11Y3ckiBmmsiTA59UyTx+JqeGys4ZpJobSCOSX/WOsYDP9T3qSCKKCJYYI0ijUYVEUAAewFZVqkJv3I2InKL2Vh9FFFYEBRRWdb63plxr1zocVwx1C2iWaWFonXCMcBgxG1hnjgmmk3sh2Zo0UVHFPDLJLHFMjvCwWRVbJQkA4PocEH8aQiSiiigAoorL0DxDo+vG6/sm9W5+yymKbCMu1uRxuAyODyMjg801FtNpDszUooqCG7hmu7i1jMnm2+3zMxsB8wyMMRhvwJx3pWET0UUUAFFFFABRRRQAUUUUAFFFFABRRRQAUUUUAFFFFABRRRQAUUUUAFFFFABRRRQAUUUUAFFFFABRRRQAUUUUAFcZ8Dv8Akk3hz/r0H/oRrs64z4Hf8km8Of8AXoP/AEI1vH+DL1X5SLXwP1X6nZ0UUVgQYt7/AMjtpP8A2D7z/wBGW1T5P9sP823kf+g1Be/8jtpP/YPvP/RltU+3GruzLkcE8Z7Vc9o/11ZT2RfOf+e38qwZ77xNHLIIdLhuF3kITMqcZOD3zxj061u7of7v/jlG6H+6P++Kgkw/7Q8R/YhJ/Y8IuPN2+WbtcbMffzj17UXd/wCIotvkaZbXAIXP+lKhU4Geo55zW5mH+6P++KTdB/dH/fB/woAxYtR15riJX0uGOFnCu5u03IuOTjHNR22oeInvZI59Pt47cKxSQXSEkj7oIx39a3t1v/cH/fB/wpN1v/cH/fs/4UAcvDqfi8zASabZCPIyRdpk9c/TtWtpN1qU5nbUGjtAGHlKJEclfU471pbrb/nmP+/Z/wAKXNv/AM8x/wB+/wD61AEW7/qID/xyo7aVpIQzagM5I6L61Z/0f/nmv/fH/wBaobMQrbhXjAO5uNnuaAFLf9RAf+OUbv8AqIA/981IWt/+eX/kM/4U3zLcf8sj/wB+j/hQBmeIJb2OzUWapfM77XjYKRtwecfXA/Gsu3vNUNwqt4YKIXCM/mRcDpnp0xXUebD/AM8X/wC/R/wo86L/AJ4yf9+jQBzkf2pZLqGHw7BGiMzRszx4mbcOeBxnk/hSx32pRu7L4XZX3BVZJohu9STjgda6Pzo/+eMv/fo0edH/AM8Zf+/RoA56S71GOz+0Q+Gk+1CYqI/Oj6D+POKHuNTH2eWLw9Bh0ZpVaZA0b56Zxj3rofOj/wCeEv8A36NHnR/88Zf+/RoAhigtniRpI4kcgEqQp2nuOlPFtahSo8rBGCNq8j8qf50f/PGX/v2aUSJ/zxf/AL9mgBi29soIXywCckBV5/So7eK3ZWYmPO4jO1egP0qxvTH+rf8A74qO3wqNuiYZdj9ztmgAEFsM48vnr8q/4UNDbZ3M0eeOSF7VRvNN866M8F5d2xJ3EIuRnj146DGPfNaMjKY2AjbOD/BQAwR25O8OhLDk/LyKDHbZzuQHGOi9PypI1VrNYZI5BmPa2FIPTmqVjp72t+bgXl1JEVIMLqSOwHPsBQBcMdpt5eMDPovX8qURW3aRfbhf8KW6bdAyrG5OR/B70l7HFdWz28izqrjBKAqfwPagBwWP+G5cD2I/wrG1B9ej1EfY5LaW1JGBJKFbGOe3XP4Yq9pdm9m7s13dXCsPuSJwGySSO/f9KtzMWkhKxvhWyfl9qAOfM3i10k/d6bG3Gz/SC2eee1Ot38U7bgTtp4YR/uCsp5fPRuOmK19VtEv4lXzbmB0JZGjJGDjHI7/Q07TYDZwNC09xcDdlTIvKjAAUe3FAGHJN4rJIiXTRyOs5+X17c1M0viMWkJCWJnLnzR9oO0L2I45NbQaQSyFUIyRjcp9KXfPn7qf98GgDn0fxT5S7304v3xKR/T6UrSeKfMIVtO2buG849Ppit/fP/dT/AL4NIZLj+6n/AHwaAMjTX183oXUJLMW3zZaKYlvbgitgeWP+Xl/++hQHuP7qf98mlDTd1X/vk0AACYz9oc/8CFKdmP8AXt/31ShpcjKjHf5TWWmiQx3qXkd1fiRWLYMm5TnrwaALGpldqbZCxwe9aC/dH0qpqALKrbTgZzkVcX7ooA5vwd/yE/EH/X+f/QRVrwb/AMgu5/7Cd9/6VS1V8Hf8hPxB/wBf5/8AQRVrwb/yC7n/ALCd9/6VS1ND+C/X/M7MZ/Efy/I2q4z4Y/8AIS8a/wDYyS/+k8FdnXGfDH/kJeNf+xkl/wDSeCumn/Dn8vzOaPwyL+l+EorDxzqXipdX1SaS/hWI2cs+bePGOVXseP1NdJXkPxk8fav4W8W2cNhZvNDawpd3JjvtkflNJ5eJkMTYG4jDKc8Z9q9H17X7XQfCdx4h1RWMFtbiaYWoMuenCcDIyepx6nFXVo1WoSlrzaIqUJ2TfU07ppEtpXhi86VUJSPcF3tjgZPTPrXjWjeB/ET2vhCx1bw8yxafJPHqLRatsDQyMxUYQjcAWyR/s4rtI/ih4NTStMv9R1M6b/aNp9qhS5gkU7cfMM7cEjBHB54xnIze/wCFgeD/AO0YNP8A7biE9xKkMRMUgjMjjKpv27QxBHyk59qul7eimlB/c/NfqVH2kL2Rw2i+EfE0eu+GZ77Q8tpEd3bG9bUg5VHkzA+3OWCL2PJ/Cn6N4N8UW95ZNPprJPbpKNVvf7YeT+2AUYbNh+7uYhsnGzHFdhefEjwVZ6jc6fda2sFzazLBOklvKBE7HChjtwAexzj3q1d+OvClrrjaLNq6C+WZIGjWKRgsj42oWClQxyDjOa0dbEP7H4P+uv5FOdT+X8/66nmyeA9fX4byWX/CPzjXzepiT+2jnyVcuCH3cYU7Me+au3fgfXLW/wBRutI0q4UwX9neaUp1diqKBH9oiAZiASQ+Scg5rrpfif4Fiknjm11Yjbzi3nMltMqxSE4CuxTC/jitDTvG3ha/ttSuINYhWPS1DXxnR4TApGQWDgHBA4Pem6+JV24fg+tv+G+YOpV3a/M4C68K+N1+JEXiOK0JiXUjJII75VSS1YFduD824AjcD8px8oHFLp3gvXNFmsE03w8M2niSa9adNS2iS1dnwNpPXDKMH+5711ep/E/wjZ+HdR1qG9mvE09EaaCKB1mw5wp2OFO0/wB4/L71Ha/E/wAPXHiDTdFWLUBNfad/aAc2r7UTGdp43E8Htjjrk4p+0xLj8Gi069Pn5j5qtvhMC08IeKk1y3lkgP2+PUvtFxrv9qOwuLbeSYfIPTKYj242rjIPAqt4d8HeJNNvbTVIdFmt7qDXpJvLOrmQfYJA48sAsV+XcOMckZrsrH4l+Bb62uLi28R2rRW0JmmZlddi7tnIIByW4C9T2FbHhzxHoviKOd9HvluDbuEmQo0ckZIyNyMAwyOmRzUTr4iKfNCy9H/Xy+4l1KiTujiPi/4X8Q6/qttNpFlLcRxWbxrnUPKiEjN1ZAVbIA+8rA84wcVl+IvB/ixG1O20vR4riO5ubG+glXVWjEEsSqsqgN8x3fNjPB3c8111n8QNJl8bt4dkuLMJKxitLhJHIlnX78JygXcP9lm9ODU/j7xZdeF9R8PwppsN3batqMdg8huCjws/Rgu0hhgHuO1OnUrw5afL00/Pv5DjKorRsYvg7wzfxfEHVtZ1Tw/LaW0siz2LHUzKsMmzbJ+7Bxl8k9McCn+LNJ8WXni3WLvS9LgEM2h/Yba4lugA0gcvyq4YA7iv1HPFdAfHPhQa6miHWIxeyXBtkUxvsaYdYxJjYW9s57VQ+JfjaTwZNojyafFc2Wo3otJpWnKNAT0YKFO4Y3dweB1zURlWlUXu6taXv09X5EpzclpqZPwd8P8Aibw5f6tb6rbTJptyIpbbzbtJGjcDa6lV4BPByOOB3rD8R+AtZVPE8el6D50+oavDe2l3FqhhIQDLcZyCPnHv5ntXfp488JyaSdTj1iN7cXJtSFikMvnDrH5W3fu7429Oaim+Ing2HRLfW5Ncj/s+4nNuk4hkYCUdUYBcq3swFUquI9o5qGrt0fT/AIYanU5uaxwHjnwH4oupoG8N6ebOKG0je0RNRwYJtxaRZGcknnG0oQOuc1PrfgzxHqmreJNSTRZrS5uLOGXTWGrnal4nLNtVsAnOM4x8vvXeL4+8IHRrrWDrcK2dpcfZZ2eN1dJu0ewjdu56Ac1Uk+J/gaOK7lfXMR2RVbp/skxEJboGOzg+x6Vca+JskobeT8v+ANTq/wAv5nI3fhTxXeeO21uTRWNvLdebKlxq24CIRbfLTYVK5OflIZc88VB4a8Ea/o+laDInhlDPaPeQX9oNVwJ4pgdrbuRgZwR14yK9FsfGvhe8bUhDq8S/2XGst6ZUeIQowyrEuAMEDIIqbw34s8P+IpZodH1FbiaFVeSJo3jcK3RtrgEqfUDFS8TXUbOOi9e3r5idSpbb8zye+8E+OLrw7o9jLpUjXGn2c1vzq4MTO0hKuQCrcL/EGDdsGtyfwt4xabxHBa2q2kF79ikUpqbBbkRACeJTy8QkGRu9uetanxN+KWmeErW6Fgttqt/ZSRrd2vmvH5Yc4HzhGXdznaSDjJ7V0Gs+OPC2i34sNU1iG2uQivIm1mEKt90yMoIjB9WIq3WxLinyb3tv3T7+hTnUsny/1uee6r4L8Tz+H9Xh0/RpLKK5ltjY6YNYZjbSISZJxIT8u4YXapPr1rs/AOi6loeua3E1i9tpF0Ybi0VrwzeXJ5YEqckn73Oc4Nb/AIg8QaPoGnx6hq18lvbySLHG21nMjt91VVQSxPsDWYfH3hMaZFqQ1YPbzTSQxbLeVnd4/vgIF3Hb3OMCsJVq1WFuXR+vl/l+ZDnOUbWOmorlrn4heDrfTtN1CTWozaamStnKkMjrKwOCo2qcNnscGnjx94QOhxa0NbhNlNcm1jYRuXaYHBjEeN+72xmuf2FX+V/cZ+zl2OmorE8MeLPD/iaS7TQ9Q+2GzcJOVidQjc/LlgATx0FUX+IXg1NU/s065Ebj7ULQbYpGQzk48sOF2luemeO9L2NS7XK7ryFySvax1NFc3Z+PPCN5q/8AZVrrcEt2XeNFCvtkdPvKj42uw9FJNUIvil4DkCMuvKFeUwhmtZlXzB/ASUwG/wBk8mq+r1f5X9w/Zz7HZ0VyjfEXwauiXOsvrIWxtLgW1y7W8oMMh6K67dy/UjFVNa+IukL4b1rU/Ds1vqt3pEAuJ7SV3t2MfXcNyEkEZIIBB45oWHqt25WCpz7HbUVwWr/Emw0/wzpGoOtsuoanbR3ItJJnxDEwBaRiiMwVc9dvJq7D8RNBk8Y2XhdHlmubqyF4LmJC1vsIyMP3BGTu+7754p/Vqtr8vf8ADcfsp9jsKK47wz490zxB4qudJsbiya2VC1rL5r+Zd7fvtGpQKyA55DH1xil+Ifj3S/CdndRrLb3OrQ2rXS2LO6lo16lmVGCZ6AtgE4GaX1erzqHLqxezlfltqdhRXG2vxG8OxeG9J1bWrpdOl1CwS+MCo8xiRgCSxRThQTjcQBVvVPH/AIR0y4tYLzVwr3lt9qttkEsgmi27tylVIYY54o+r1b25WHs59jp6K5e7+IXg21srG8l1yEwX8DXFs0cbyF4l+85CqSqjoScc1N4p8Y6P4f8ABUni248+509YkkTyIiWkD424BxjORycYpewqXS5XroLklpodFRXKXPxE8JWdnZ3F/qgtTd2wuliaCQukXd3ULlFz/EwAp198Q/B1lcXFvca0ge3tVvJNkEjjyCVAkBVSGXLDkZ/Q0ewq/wAr+4fs59jqaK5bUviF4O05LZ7vWo0Fzai8j2wyP+5PRztU7Qe2cZpPiV4quPCnge58UWNhDqMVsqSPHJOYSY2IAKna3OWHBx3oVCo5KNt9gVOTaVtzqqK5rVvHXhfR5YrfVtWhtbh4VmePa7+SjdGcqCEHu2BRf+PPCVjqp0u41mP7UGiVljieRVaTGwFlUqC2RgZ6HNCoVHtF/cLkl2OlorL8R+IdG8O28M+sXyWqzyCKFdrO8rn+FUUFmPsAayF+Ivg17AXsetLLE0zwgRwSu+9AC42Bd3ygjJxgd6UaNSSvGLa9AUJNXSOrormbnx94Pt9O0/UH1yBrbUVZ7Ro0eQyKv3jhQSAO5IGO9V4/G0N14w0HR9OtftVhrOny30d8HK7VTGBsK5OcjqR9KaoVP5e/4bj9nLsddRRRWRAVl+JvEOjeG9NbUNb1CKzt1/ifJLH0Cjkn6CpPEur22g6BfazeBzBZwNM6oMs2B0HuelfGPxE8WajdeIJddvr83+pXq+ZZowIhsrY/cxGeCxHODkAcnJIxw43GrDR8z2coymWYTd3aK/H+u/5nvl38fNHd86L4W8Q6pB/DceSsMbfQsayfhH8XfD+jeCdI0fWtO1ixjtoRGb77N5lseTyWUkqOe4r5bvb67vpjNfXEt1IRjdK5Yj6elWdOkvrW6FxZTzWz5IV4nKs3HTjrXnU82rPDzl/ej+Uv63Pq58NYRNU+6b3fS3+fY+8YvHXgyWJJU8VaMVdQyk3iDg+xNFfFQ1rU5AJHsNAlZuS72aFmPqTjqaKP7Zl/KcP+qkP5/wAj7dvf+R20n/sH3n/oy2q4s0cV9cPLIsaKBlmOAOneqd7/AMjtpP8A2D7z/wBGW1UPGMUcun36S6XNqilosW0TlWc7lxz6DrX0U9o+n6s+LeyOgGoWLSNGt5bllTewEg4X1PtSy39jEzLJe2yFcFg0qjGemea8ks9P0+SPUYo/BWrIv2dDLBLdOonAx8gwvOPrzitKO3sLRrmwm8Kaq9sx8uc+a8oUAqN5yuTnAxgngdqzuSekf2hYZA+3W2SCR+9XoOp60sl9ZRqrSXlugZtqlpAAT6D3ryeWGznkn874e6yY7iTe6CY/vCTycY4xvPGRmtjwlHZXltNp8vhO80+xspBe26TsxdpCMnGR05xjPai4Hfx39jIoaO9tnBbaCsqnJ6469aQ6lp4Kg31qC/3f3q/Nxnjmubj+HfhRY4xHYSxqrCRFWdxsfAG4c/ewMfnUVx8PfCsKxGDTyhEq7f3z4XIC8c8cDpRqB1CalpzJ5i39qyf3hKuP5+1J/aumbFf+0bTa2Np85cHPTvXOS+CNBRIIjaRiBQsPlRllBAzjPPJGT+dSReAfDESBY7GRfkMeRM33TnK9enJo1A6D+0tPyB9utcnOP3q84znv7H8qINS0+4cpBfW0rAkEJKCRjrXnOpeHvCtrfz2p8GahKgk2GWJnKldpO8c8HLEeverWhabosd8FsfDOq2ao0splMjL1XnA77s4xRcR3p1GwEsURvLcSTLuiXzBlx6j1FWdw7V55pNroVxfQN/wjusxzWds6W8ku4qIgThAT69h71rP4wjt5DbHQdYDRjbtEGSQO49R70XGdY7qilmOFAyaYbiMLuO4L67TXNT+JpHtJGfQNVCFSDtiywOcdPxzQniRpYDHNpOpxZXB/0Ykjt2ouB0NzqFjayLHc3kELspZVkkCkqOCQD25FSC5tyQBPFknaPnHX0rnrvRNF8VpDd6tpEoliULF5xKug3A9jxyoog8DeGYplmXTzvVgykyscHIIxz7CgDo5JEj27icscAAdTSCaPeqcgt0yCM0y4QM8beYqsjbhn6Y/rTSu6WOR5kOwkgAY6jFMBsuqabDeiylvrZLk4xE0gDc9OKnjuIJJWhjmjaRQCyhgSAe9YmqeGfD2pXktzeQCR5irSr5zBXZVKqxUHGQCcGpdE0XQ9GkllsFCPMNsjNMzFhnPc+9AG1QSACScAdTVfzLT/AJ6p/wB9U1pLNlK+cnIx9+gCW3ube4h86C4ilj/vo4YfmKWO4gkDGOaNwn3trA7frXPaV4a8MaXBfRWUaxtfoVuZTMS8gIPcn3qBPB/hNPM2qwMpzJtunXecdwDigDqwy/3h+dCurZ2spwcHB6VzDeFPCjHcYudwYH7U/GDkAc8DPappvD/h2W8ubvcyXFzG8cjpcMOH+9gZwDQB0O5fUU1poVzulQYxnLDjPSuYXwh4TWJU8kkKc5+1Pk8Y5OaY3gvwezFmt9xYqTm6fnb0/ioA6zcM9RSCSNnZFdSy/eAPIrmofCfheOeKdIT5sUiyo5uXJDL078j26VJb+FPDUGrf2tDblbvzGkMnnvyzdeM470AdCJIyxUOpYYyM8ik86Hfs82Pd1xuGa5mTwR4Tdy5siCxQnbcSDO37vRqD4I8J5LfYfmwAT5754/GgDpzJGuN0ijJwMnqaPMT++v51gHwr4ZNktmbJDAsnmhfMb72MZ6+lV38E+En80NYgmViz/v3zk9cc8fhQB0sc8Em7y5o32sVbawOD6H3pVmiYbllQj1DCuafwX4SZSv2FQpbcQs7gFs5ycHr70o8G+Ewxb7ChJ9Z34/WgDo5bi3iTfJPEi/3mYAUqyxs21ZEZsZwGycetc2PBPhN5dw05C23bjznxjOemcVo6L4c0nR7h5tOt2hZgQR5jMOTk9TQBrUUUUAVtTbbak98irC/dH0qpq/8Ax5/8CFW1+6PpQBzng7/kKeIP+v8AP/oIq14N/wCQXc/9hO+/9KpareDj/wATTxB/1/8A/sgqz4N/5Bdz/wBhO+/9Kpamh/Bfr/mdmM/iP5fkbVcZ8Mf+Ql41/wCxkl/9J4K7OuZv/AfhS91C5v7jSz9puZPMneO5lj3vgDcQrAZwB+VdFKUUpRl1/ryOaLVmmc34i+Edjr+pazqGrazNdz6pEsW+Wyt2a2VfuiIlMrgZGR1znrXS2/hMf8IBL4Pv9Wu76CSzaz+0uqLKIyu0fdGCQO5HPeof+FdeEP8AoGz/APgfcf8AxdH/AArrwh/0DZ//AAPuP/i63liOZJOb020X+ZbqXSV/wMaX4YGafwzLL4ov3PhtFSyDWsBBAAHzfLydoUfhnrzVbxN8ILPXNfm1ibxRraStepeRIXSRYXXoFDA/KMcDtXRf8K68If8AQNn/APA+4/8Ai6P+FdeEP+gbP/4H3H/xdUsU07qb/wDAV69xqrb7X4I53WvhHBq93rt1eeJ9SZ9aaBrnbBCADCR5ZHy9gMe9WNT+FVnqXiK31u+1y8a5imhmLxW0EUjNGqrjzEQOAcEkZxzjitr/AIV14Q/6Bs//AIH3H/xdH/CuvCH/AEDZ/wDwPuP/AIuj62/53/4Cv8/JD9q/5vwRzt98Ira9svEVrdeJdSdNeu47y4IhiBSVHDArhfbGKuah8LbDVL/XrnVNZv7lNetILe+jCRoGaIAJIpC/KwIzjpz0xWt/wrrwh/0DZ/8AwPuP/i6P+FdeEP8AoGz/APgfcf8AxdH1p/zv7l5efkvuF7X+9+H9djBtPhDo0Whatpc1/I/9pWi2jTQ2VvA0aKQQR5cYySQM5JzWmngFo9b0rW4fEd9HqGn6YdN83yIiJo85BKlcAg46elW/+FdeEP8AoGz/APgfcf8AxdH/AArrwh/0DZ//AAPuP/i6TxN95v7l6dwdW/X8EYFj8INIi8D33hK71W9u7O6uheJIY40kimzndkLhuezZGOK6HwF4LsfCTXstvMs892U3utnBbgBQcACJF9Sec/hTf+FdeEP+gbP/AOB9x/8AF0f8K68If9A2f/wPuP8A4ulPEc6cZTdn5L/MHU5k05P7v+Cc3efB+1uPEceu/wDCVa39qgvzfQeaySiNic7fmByB29BXS+PfB3/CWT6RI2s3Wn/2XdreQrDFGwaVfusdwPTnjpzSf8K68If9A2f/AMD7j/4uj/hXXhD/AKBs/wD4H3H/AMXQ8RdqTm7rbRf5g6l2nfbyOc1P4QW174iXXT4q1sXUWoLqEG9kkEUgOQAGBBUEDA7dK6Lx74LXxdJo7TazeWI0u5F1H9njjJeUY2sSynpzx05pf+FdeEP+gbP/AOB9x/8AF0f8K68If9A2f/wPuP8A4um8Tdpub020X+Ye01Tvt5GLN8KbOXS7q3PiPWFvL3Uv7RvLuN1QzvjAVkUBdoHQY681QX4M2sfhaTw3F4q1VdPfURqIUxQs4lByPmK5IyAfwrqf+FdeEP8AoGz/APgfcf8AxdH/AArrwh/0DZ//AAPuP/i6pYtr7b/8BX+Y/bP+b8EYNz8JbG5/tRptf1EyX+pJqiuqRAwXS/xr8vII42nIrF8MfD7W9QPjnSvFcFzFY+IpY5UvRcwtNlBjlUGAc88DGOK7j/hXXhD/AKBs/wD4H3H/AMXR/wAK68If9A2f/wAD7j/4umsZZNcz+5aWttr5IFW03/D/AIJhx/CexkfWRqWvalfw6zZQ2l5GyRJkQqBG6lVG0jH0PfNangD4faf4Rvpb2G6FzO8C24b7FbwbUHPJjRSxOBkk81Y/4V14Q/6Bs/8A4H3H/wAXR/wrrwh/0DZ//A+4/wDi6iWJ5ouLm7PyX+YnUurOT+4w/E/wlsNZfXUi17U7C01yeO5vbaJY2VpkIIYFlLDp0zim618IdI1XWp9XuNSmN1eRRx3rSWdvL5xQAb13ofLYgc7ePat7/hXXhD/oGz/+B9x/8XR/wrrwh/0DZ/8AwPuP/i6axbW039y8vPyX3DVVr7T+4teLvCtt4g8PW+itcfZoIJI3XFtFKCEHClHUrj6CuVX4Q6fH4fs9Hh8Sa3DDb3UtyRHKqo/mAArsA2qox8oHQknvXQf8K68If9A2f/wPuP8A4uj/AIV14Q/6Bs//AIH3H/xdTCvyLljN/cv8yY1OVWTf3f8ABOatfhBDbaJo2jw+KtTW20e/N9aAwQkiTORk7eQCT+dV9Y+GMum2CTaNdalqF5FrjatahZIImtpJCTIQXXa4PA2t6V1v/CuvCH/QNn/8D7j/AOLo/wCFdeEP+gbP/wCB9x/8XWixjvdzf/gK/wAyvbPv+H/BM74L+F9Y8NaPqr64y/bNT1OW9aMSCRkDYADMoCluMnAxzUuifDyHRrwrp2vajFpJv2vzpxSJk81uSN5QuFzzgH8auf8ACuvCH/QNn/8AA+4/+Lo/4V14Q/6Bs/8A4H3H/wAXWcq8ZSlLmevkv8xOom277+X/AATH0r4U6Xp95p3l6vqMmnaVdS3mm2DiPZbzOc7t23c4BJIDE9apR/B+3XR204+KNTb/AIm66ukphh3JcDOTjbggkg4PpXS/8K68If8AQNn/APA+4/8Ai6P+FdeEP+gbP/4H3H/xdV9bf87+5f5j9q/5n9xxnxB+GuqHwx4tt/Ds8+p3fia4immgneKKOF1dWLhsAnhcYz3rRsPhk9/pWpXWsaxqcWr6vp0dhcO/kubeBcZjXau05xy2M10X/CuvCH/QNn/8D7j/AOLo/wCFdeEP+gbP/wCB9x/8XVfXPd5eZ+tl5efkg9tpa/4f8HyOev8A4PaTeLpssmqzveWNgNPM81pBMJYVJKZR0KhlzgMADWmnw10uLWrDULe/uoo7bSm0qW3WOMJcQHOQcKNpyeq4q9/wrrwh/wBA2f8A8D7j/wCLo/4V14Q/6Bs//gfcf/F1DxTas5v7l/mJ1f7z+4yfBHwp0bwrq1rfWt2862autsklnbh1DZHzSrGHYgHAJNWvFnw7tNc1y/1aDWL/AEybUtPOnXywLGyzw9vvqdp9xjirn/CuvCH/AEDZ/wDwPuP/AIuj/hXXhD/oGz/+B9x/8XSeJvPnc3f0X+Ye015uZ39P+Cc5qfwftdR0fTtLufFWtm3sbE2KojIqtH/CdoGNwGBnuBzU8fwsCzaBI3inUXGhWktnaKbeEZjkTYwb5eflwM+2a3P+FdeEP+gbP/4H3H/xdH/CuvCH/QNn/wDA+4/+Lqvrbtbnf/gK6/MftX/N+COZl+DdhN4a0/QZtduZrawilhhMtlbuwR2B6lMgjBwQQea6vWPBtjqfw6fwTPeXptHtFtTcM+6YhcYYk9TwKi/4V14Q/wCgbP8A+B9x/wDF0f8ACuvCH/QNn/8AA+4/+LqZYjmteb0d9lv94nUv9p/cZWp/DGG9l+0r4i1K2vJtMGl308ccWbq3B4BUqQjY4yuKZq/wn0i6NuNP1TUNMji0U6IyRBH8y2LbsEupw2ecitj/AIV14Q/6Bs//AIH3H/xdH/CuvCH/AEDZ/wDwPuP/AIumsS1b339y/wAw9r/ef3HO6x8IbLVtJ0/TrzXrqRbKyWzjkNnbmQIrEgq+zcrAYGQR09zXTeNfB8PibwSfCj6peWlo6RxyyLtklkRMYBZweSQCT14qP/hXXhD/AKBs/wD4H3H/AMXR/wAK68If9A2f/wAD7j/4uk8Rdp8701Wi/wAwdTbXbyMDWvhDpWq6odUuNUmN7Nax213JJZ28omCAAOFdCI2wMZXFS678JtK1bWYdQbU7m2WFrcxpb28EbxiFQoCyqgdQccgHHPAHFbX/AArrwh/0DZ//AAPuP/i6P+FdeEP+gbP/AOB9x/8AF1SxbVvfenkv8x+1f8z+4seNfCVr4ml0u8N7c2GoaVcG4srqDaTGxGCCrAqwI7EVia58NV1iwtLe98U6yZIZ5ZppIzHGLgyAA7kRQvGODjI561p/8K68If8AQNn/APA+4/8Ai6P+FdeEP+gbP/4H3H/xdRCuoJKM3p5L/MlTts/w/wCCc2nwdsV8L2Ph59euZ7OxaYwCeyt5SBJjI+ZM8HJBGDz7Cup8P+Ek0UaLFbapcTQaVaNbKLiKOSSUN1JlK716DhSBwPSov+FdeEP+gbP/AOB9x/8AF0f8K68If9A2f/wPuP8A4unPEc6tKb+5dfmN1Obd/gdXRXKf8K68If8AQNn/APA+4/8Ai6P+FdeEP+gbP/4H3H/xdYWpfzP7v+CZ2h3/AA/4JQ+PUNzP8K9ZFqrMyRrI4VNx2BgW4yO3P4V8afEAtJ4quJ+sU0UMkJ7GMxLtx+HH4V9sSfDfwbJG0cmlSujAqytezkEHqCN9fPvxV+Dd9oEtxJYwXN5pBcva3sSNNLaKf+WUyDJMY7OoJHOQc142a4SnUXPzP/wFf/JH1nDWYU6DdJ7vvpvb17HhilVYNtJ9RmtLTAv2lZGt5JCj/wAJOCCMAcY745zT5dA1oN/o9ob1Oz2ZEyn/AL5yR9CAasaZ4c1yS5UNps0LlgAbg+Tz7buSfpzXhN04UXTp3bbT1VtlLzfc+0c1KXPJpWT697enY2G0S0LEmO7jJPKGFiV9ulFbsfwe8WyRrIw1bLAMdunSY59MkHH1A+lFL6vV/kOL67h/+fyPra9/5HbSf+wfef8Aoy2pdTtpbo3cC3E9r5gULLGCSOnpU+q6Z9rvba+jvrqzuLeOSJWhCHKuULAh1YdUWof7Pv8A/oYtT/792/8A8ar7lUnOKa/rU/LeRySM5NL1Vbhs+Jr7yNp2KIPm3e5I6CnQaXqUYYP4o1KTf1JtxkfTjir/APZ9/wD9DFqf/fu3/wDjVH9n3/8A0MWp/wDfu3/+NUvq0g9kynJp921klufEGph1lLmUQjcQei9OgpJtPkZrVzrurK8EexmWM/veTyRjGf8ACrv9n3//AEMWp/8Afu3/APjVH9n3/wD0MWp/9+7f/wCNUfVpB7JlSa1mfUUuxrmpoilcwiH5WA6g8d6iuNOklkY/2/qqxly3l+TkYPbkdq0P7Pv/APoYtT/792//AMao/s+//wChi1P/AL92/wD8ao+rS7h7JmWujlLjzxrmpblBCZg4UEemOtPj0+4U5bxFq7Zxn9z6H6fhWj/Z9/8A9DFqf/fu3/8AjVH9n3//AEMWp/8Afu3/APjVH1aQeyZOl6IYkjHnzlRgu8bAn36Uf2mP+feb8I2/wqD+z7//AKGLU/8Av3b/APxqj+z7/wD6GLU/+/dv/wDGqf1aXcPZMsHUvS1n/wC/bf4Un9osf+XS4z/1zNQf2ff/APQxan/37t//AI1R/Z9//wBDFqf/AH7t/wD41R9Wn3D2TLA1CQ/8udx/3waUXs3/AD5z/wDfJqt/Z9//ANDFqf8A37t//jVH9n3/AP0MWp/9+7f/AONUfVpdw9ky19smx/x5z/8AfJo+2zf8+U//AHzVX+z7/wD6GLU/+/dv/wDGqP7Pv/8AoYtT/wC/dv8A/GqPq0g9ky0byTPNjMf+AUfa3/58Zv8Aviqv9n3/AP0MWp/9+7f/AONUf2ff/wDQxan/AN+7f/41R9WkHsmWxdP/AM+U3/fFKLl/+fOX/viqf9n3/wD0MWp/9+7f/wCNUf2ff/8AQxan/wB+7f8A+NUfVpB7Jl9JzzutpR9Fp3nj/n3m/wC+Kzv7Pv8A/oYtT/792/8A8ao/s+//AOhi1P8A792//wAao+rSD2TNHz/+neb/AL4o+0f9O8//AHxWd/Z9/wD9DFqf/fu3/wDjVH9n3/8A0MWp/wDfu3/+NUfVpB7Jmh9p/wCnef8A74pDdf8ATrcf98VQ/s+//wChi1P/AL92/wD8ao/s+/8A+hi1P/v3b/8Axqj6tIPZM0PtXH/Htcf98Uv2j/p3n/74rO/s+/8A+hi1P/v3b/8Axqj+z7//AKGLU/8Av3b/APxqj6tIPZM0ftH/AEwn/wC+KPtH/TCf/vis7+z7/wD6GLU/+/dv/wDGqP7Pv/8AoYtT/wC/dv8A/GqPq0g9kzFl8KlkCx61r6HLMzeZk5Zs5Hp6fSqv/CFSB49nibxQqICNvnDnrjP0zXSf2ff/APQxan/37t//AI1R/Z9//wBDFqf/AH7t/wD41S+rSD2TMRvDV8jh7bxL4gRs4Jfa/wAuckf/AF6ePDt2OB4h8QhN+5lyvze3TgfStj+z7/8A6GLU/wDv3b//ABqj+z7/AP6GLU/+/dv/APGqPq0g9kykdIuv7ZOojWtbCmQMbbC+XtH8OMdKauhz+TcwvrGtPHOF2qcfu8Nng4zz0PtV/wDs+/8A+hi1P/v3b/8Axqj+z7//AKGLU/8Av3b/APxqj6tLuHsmZa+HJluEmTXNdQK6sYww2nHbBHSp00S6XUze/wBu64QXDGHKbCOflxjpzV3+z7//AKGLU/8Av3b/APxqj+z7/wD6GLU/+/dv/wDGqPq0g9kyh/YM3kXMDa1rjxzJsCll+TnOQcZzTYvD9ykYj/4SDXygQIF3KMYGM5x1rR/s+/8A+hi1P/v3b/8Axqj+z7//AKGLU/8Av3b/APxqn9WkHsmV7HS57O1mhN7qN8ZZFYG6IOzAxgYrfX7o+lZH9n3/AP0MWp/9+7f/AONUf2ff/wDQxan/AN+7f/41R9WkHsmR+GbK5tNQ1mS4iKJcXnmRHP3l2gZp3g3/AJBdz/2E77/0qlp39n3/AP0MWp/9+7f/AONVb0XT49Nsfs0c0s2ZZJmkl27maR2didoA6segqPYulTt5/wCZpWlKTcpeX4Iu0UUVkc4UUUUAFFFFABRRRQAUUUUAFFFFABRRRQAUUUUAFFFFABRRRQAUUUUAFFFFABRRRQAUUUUAFFFFABRRRQAUUUUAFFFFABRRRQAUUUUAFFFFABRRRQAUUUUAFFFFABRRRQAUUUUAFFFFABRRRQAUUUUAY2p+FPDGqTGbUfD2lXcp6vNaIzH8SM1PpXh/QtJbdpmjafZN/egtkQ/mBWlRU8kb3tqaOtUceXmdvUKKKKozP//Z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2" descr="https://cac-powerpoint.officeapps.live.com/pods/GetClipboardImage.ashx?Id=419d2367-46be-4331-bde2-9ad635098d86&amp;DC=GCA1&amp;pkey=a3bbe599-d770-442d-b271-4c31b7eed506&amp;wdwaccluster=GCA1"/>
          <p:cNvSpPr>
            <a:spLocks noChangeAspect="1" noChangeArrowheads="1"/>
          </p:cNvSpPr>
          <p:nvPr/>
        </p:nvSpPr>
        <p:spPr bwMode="auto">
          <a:xfrm>
            <a:off x="6699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C:\Users\chal9303\AppData\Local\Microsoft\Windows\INetCache\Content.MSO\E5FFC7AE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96619"/>
            <a:ext cx="8688998" cy="42468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7734" y="312738"/>
            <a:ext cx="5745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cap="all" dirty="0">
                <a:solidFill>
                  <a:srgbClr val="006476"/>
                </a:solidFill>
                <a:latin typeface="Arial" panose="020B0604020202020204" pitchFamily="34" charset="0"/>
              </a:rPr>
              <a:t>LES 4 SECTIONS DU BORDEREAU D’ÉMISSION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fr-FR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6456" y="19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87084"/>
            <a:ext cx="9370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  <p:pic>
        <p:nvPicPr>
          <p:cNvPr id="3" name="Image 2" descr="C:\Users\chal9303\AppData\Local\Microsoft\Windows\INetCache\Content.MSO\11C6BFEC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4" y="1879084"/>
            <a:ext cx="8359653" cy="29117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187938" y="783648"/>
            <a:ext cx="69009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b="1" cap="all" dirty="0">
                <a:solidFill>
                  <a:srgbClr val="006476"/>
                </a:solidFill>
                <a:latin typeface="Arial" panose="020B0604020202020204" pitchFamily="34" charset="0"/>
              </a:rPr>
              <a:t>LA DEUXIÈME ÉTAPE: VÉRIFICATION DES 8 POINTS DE CONCORDANCES ENTRE LE BORDEREAU ET LE PRODUIT SANGUIN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959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8658" y="322765"/>
            <a:ext cx="6862284" cy="657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Étapes préalables à la transfusion d’un culot globulaire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41518" y="1000075"/>
            <a:ext cx="5019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 Préparation du dispositif de transfusion</a:t>
            </a:r>
            <a:endParaRPr lang="fr-CA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19292" y="1520486"/>
            <a:ext cx="37768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Solution de </a:t>
            </a:r>
            <a:r>
              <a:rPr lang="fr-CA" sz="15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 0,9 %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Tubulure avec filtre pour le sang de 170-260 microns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Pompe volumétrique</a:t>
            </a:r>
          </a:p>
          <a:p>
            <a:endParaRPr lang="fr-CA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A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 solution de </a:t>
            </a:r>
            <a:r>
              <a:rPr lang="fr-CA" sz="15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 0,9 % </a:t>
            </a:r>
            <a:r>
              <a:rPr lang="fr-CA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indépendante </a:t>
            </a:r>
            <a:r>
              <a:rPr lang="fr-CA" sz="1200" dirty="0">
                <a:latin typeface="Arial" panose="020B0604020202020204" pitchFamily="34" charset="0"/>
                <a:cs typeface="Arial" panose="020B0604020202020204" pitchFamily="34" charset="0"/>
              </a:rPr>
              <a:t>(en cas de réaction transfusionnelle)*</a:t>
            </a:r>
          </a:p>
        </p:txBody>
      </p:sp>
      <p:pic>
        <p:nvPicPr>
          <p:cNvPr id="4098" name="Picture 2" descr="Image associ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96" y="1077811"/>
            <a:ext cx="2524343" cy="325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18921" y="4574063"/>
            <a:ext cx="264629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A" sz="750" dirty="0">
                <a:latin typeface="Britannic Bold" panose="020B0903060703020204" pitchFamily="34" charset="0"/>
              </a:rPr>
              <a:t>Image tirée de: http://</a:t>
            </a:r>
            <a:r>
              <a:rPr lang="fr-CA" sz="750" dirty="0">
                <a:latin typeface="Arial" panose="020B0604020202020204" pitchFamily="34" charset="0"/>
                <a:cs typeface="Arial" panose="020B0604020202020204" pitchFamily="34" charset="0"/>
              </a:rPr>
              <a:t>allnurses.com/nursing-student-assistance/blood-administration-help-851211.html</a:t>
            </a:r>
          </a:p>
        </p:txBody>
      </p:sp>
      <p:sp>
        <p:nvSpPr>
          <p:cNvPr id="8" name="Accolade fermante 7"/>
          <p:cNvSpPr/>
          <p:nvPr/>
        </p:nvSpPr>
        <p:spPr>
          <a:xfrm>
            <a:off x="4103674" y="1534441"/>
            <a:ext cx="247300" cy="102195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0942" y="3912622"/>
            <a:ext cx="609600" cy="6096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52278" y="3774358"/>
            <a:ext cx="4178292" cy="11079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600" dirty="0" smtClean="0"/>
              <a:t>Afin d’effectuer les surveillances nécessaires lors d’une transfusion d’un produit sanguin, vous devez vous référer au PI-010</a:t>
            </a:r>
          </a:p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8539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632177" y="2078408"/>
            <a:ext cx="2511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350" dirty="0">
                <a:latin typeface="Britannic Bold" panose="020B0903060703020204" pitchFamily="34" charset="0"/>
              </a:rPr>
              <a:t>MSI &gt; Accueil &gt; Médecine transfusionnelle &gt; Administration d’un produit sanguin labile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" y="85969"/>
            <a:ext cx="6370111" cy="490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2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1801779" y="555543"/>
            <a:ext cx="5464810" cy="385487"/>
          </a:xfrm>
          <a:prstGeom prst="rect">
            <a:avLst/>
          </a:prstGeom>
          <a:noFill/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altLang="fr-FR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Numérisation des ordonnances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931310"/>
            <a:ext cx="5343673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900"/>
              </a:spcAft>
            </a:pP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A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ordonnances </a:t>
            </a: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sont faxées au </a:t>
            </a:r>
            <a:r>
              <a:rPr lang="fr-CA" sz="2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55924</a:t>
            </a:r>
          </a:p>
          <a:p>
            <a:pPr>
              <a:spcAft>
                <a:spcPts val="900"/>
              </a:spcAft>
            </a:pP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	(si STAT -&gt; coller le collant STAT sur    	l’ordonnance)</a:t>
            </a:r>
          </a:p>
          <a:p>
            <a:endParaRPr lang="fr-CA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04" y="2090907"/>
            <a:ext cx="2745371" cy="176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00" y="4028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3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5253" y="301188"/>
            <a:ext cx="6862284" cy="629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Début de la transfusion d’un culot globulaire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611543939"/>
              </p:ext>
            </p:extLst>
          </p:nvPr>
        </p:nvGraphicFramePr>
        <p:xfrm>
          <a:off x="363233" y="1165280"/>
          <a:ext cx="8151447" cy="2980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948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15297" y="543697"/>
            <a:ext cx="538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chemeClr val="accent6"/>
                </a:solidFill>
              </a:rPr>
              <a:t>Consignes produits sanguins</a:t>
            </a:r>
            <a:endParaRPr lang="fr-CA" sz="2800" b="1" dirty="0">
              <a:solidFill>
                <a:schemeClr val="accent6"/>
              </a:solidFill>
            </a:endParaRP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734021378"/>
              </p:ext>
            </p:extLst>
          </p:nvPr>
        </p:nvGraphicFramePr>
        <p:xfrm>
          <a:off x="918519" y="1314051"/>
          <a:ext cx="6096000" cy="353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39001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30215" y="289169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 lors de la transfusion d’un culot globulaire</a:t>
            </a:r>
          </a:p>
          <a:p>
            <a:endParaRPr lang="fr-CA" dirty="0"/>
          </a:p>
        </p:txBody>
      </p:sp>
      <p:sp>
        <p:nvSpPr>
          <p:cNvPr id="7" name="ZoneTexte 6"/>
          <p:cNvSpPr txBox="1"/>
          <p:nvPr/>
        </p:nvSpPr>
        <p:spPr>
          <a:xfrm>
            <a:off x="508000" y="859760"/>
            <a:ext cx="8284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En collaboration, l’infirmière et l’infirmière auxiliaire assurent une surveillance étroite des signes vitaux et  des signes et symptômes de réaction transfusionnelle </a:t>
            </a:r>
            <a:endParaRPr lang="fr-CA" dirty="0"/>
          </a:p>
        </p:txBody>
      </p: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3675802424"/>
              </p:ext>
            </p:extLst>
          </p:nvPr>
        </p:nvGraphicFramePr>
        <p:xfrm>
          <a:off x="632361" y="1847468"/>
          <a:ext cx="3935731" cy="2521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Pensées 12"/>
          <p:cNvSpPr/>
          <p:nvPr/>
        </p:nvSpPr>
        <p:spPr>
          <a:xfrm>
            <a:off x="5251936" y="1506091"/>
            <a:ext cx="3430956" cy="2268848"/>
          </a:xfrm>
          <a:prstGeom prst="cloudCallout">
            <a:avLst>
              <a:gd name="adj1" fmla="val -61511"/>
              <a:gd name="adj2" fmla="val 892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14" name="ZoneTexte 13"/>
          <p:cNvSpPr txBox="1"/>
          <p:nvPr/>
        </p:nvSpPr>
        <p:spPr>
          <a:xfrm>
            <a:off x="5599720" y="1771358"/>
            <a:ext cx="27353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>
                <a:latin typeface="Arial" panose="020B0604020202020204" pitchFamily="34" charset="0"/>
                <a:cs typeface="Arial" panose="020B0604020202020204" pitchFamily="34" charset="0"/>
              </a:rPr>
              <a:t>Augmenter le débit de la transfusion selon l’ordonnance médicale ou selon la durée d’administration totale </a:t>
            </a:r>
          </a:p>
          <a:p>
            <a:pPr algn="ctr"/>
            <a:r>
              <a:rPr lang="fr-CA" sz="1600" dirty="0">
                <a:latin typeface="Arial" panose="020B0604020202020204" pitchFamily="34" charset="0"/>
                <a:cs typeface="Arial" panose="020B0604020202020204" pitchFamily="34" charset="0"/>
              </a:rPr>
              <a:t>(1 à 2 heures</a:t>
            </a:r>
            <a:r>
              <a:rPr lang="fr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= 175-350 ml/h</a:t>
            </a:r>
            <a:endParaRPr lang="fr-CA" sz="1600" dirty="0"/>
          </a:p>
          <a:p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5353535" y="3953540"/>
            <a:ext cx="3665414" cy="107721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1600" dirty="0" smtClean="0"/>
              <a:t>La fréquence des SV et le débit du culot sanguin se décide selon le jugement clinique de l’infirmière considérant le diagnostics et les ATCD de l’usager</a:t>
            </a:r>
            <a:endParaRPr lang="fr-CA" sz="1600" dirty="0"/>
          </a:p>
        </p:txBody>
      </p:sp>
      <p:sp>
        <p:nvSpPr>
          <p:cNvPr id="2" name="ZoneTexte 1"/>
          <p:cNvSpPr txBox="1"/>
          <p:nvPr/>
        </p:nvSpPr>
        <p:spPr>
          <a:xfrm>
            <a:off x="1067988" y="2431025"/>
            <a:ext cx="3064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15 minutes après le début de la transfusion</a:t>
            </a:r>
          </a:p>
          <a:p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1050324" y="1847468"/>
            <a:ext cx="3064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/>
              <a:t>Maximum 30 min avant  la transfusion</a:t>
            </a:r>
            <a:endParaRPr lang="fr-CA" sz="1200" b="1" dirty="0"/>
          </a:p>
        </p:txBody>
      </p:sp>
    </p:spTree>
    <p:extLst>
      <p:ext uri="{BB962C8B-B14F-4D97-AF65-F5344CB8AC3E}">
        <p14:creationId xmlns:p14="http://schemas.microsoft.com/office/powerpoint/2010/main" val="31161961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6923" y="163139"/>
            <a:ext cx="7414973" cy="609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 de la transfusion d’un culot globulaire</a:t>
            </a: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80561174"/>
              </p:ext>
            </p:extLst>
          </p:nvPr>
        </p:nvGraphicFramePr>
        <p:xfrm>
          <a:off x="3446584" y="867509"/>
          <a:ext cx="5462953" cy="4087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Image associé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4" y="1124515"/>
            <a:ext cx="2524343" cy="325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17291" r="36719" b="7452"/>
          <a:stretch/>
        </p:blipFill>
        <p:spPr bwMode="auto">
          <a:xfrm>
            <a:off x="522066" y="346784"/>
            <a:ext cx="2985085" cy="462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14616" y="4093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C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 détachable à mettre dans l’enveloppe spéciale (au poste) </a:t>
            </a:r>
          </a:p>
        </p:txBody>
      </p:sp>
      <p:sp>
        <p:nvSpPr>
          <p:cNvPr id="4" name="Accolade fermante 3"/>
          <p:cNvSpPr/>
          <p:nvPr/>
        </p:nvSpPr>
        <p:spPr>
          <a:xfrm>
            <a:off x="3614616" y="3957130"/>
            <a:ext cx="486054" cy="918102"/>
          </a:xfrm>
          <a:prstGeom prst="righ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135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11415" y="25566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CA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 de la transfusion d’un culot </a:t>
            </a:r>
            <a:r>
              <a:rPr lang="fr-CA" sz="2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globulaire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857643" y="1758950"/>
            <a:ext cx="5016242" cy="1031142"/>
            <a:chOff x="0" y="2799396"/>
            <a:chExt cx="5016242" cy="51642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ectangle à coins arrondis 7"/>
            <p:cNvSpPr/>
            <p:nvPr/>
          </p:nvSpPr>
          <p:spPr>
            <a:xfrm>
              <a:off x="0" y="2799396"/>
              <a:ext cx="5016242" cy="51642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ZoneTexte 8"/>
            <p:cNvSpPr txBox="1"/>
            <p:nvPr/>
          </p:nvSpPr>
          <p:spPr>
            <a:xfrm>
              <a:off x="25210" y="2824606"/>
              <a:ext cx="4965822" cy="4660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1600" dirty="0" smtClean="0">
                  <a:solidFill>
                    <a:schemeClr val="tx1"/>
                  </a:solidFill>
                </a:rPr>
                <a:t>6- Compléter la partie du bas </a:t>
              </a:r>
              <a:r>
                <a:rPr lang="fr-CA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</a:t>
              </a:r>
              <a:r>
                <a:rPr lang="fr-CA" sz="1600" dirty="0" smtClean="0">
                  <a:solidFill>
                    <a:schemeClr val="tx1"/>
                  </a:solidFill>
                </a:rPr>
                <a:t> la partie détachable du bordereau d’émission en notant la date et l’heure de la fin de perfusion, la quantité administrée puis signer. </a:t>
              </a:r>
              <a:endParaRPr lang="fr-CA" sz="16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6306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61" y="1380645"/>
            <a:ext cx="4018395" cy="229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666676" y="581021"/>
            <a:ext cx="73958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bordereau des produits sanguins doit être déposé dans cette enveloppe</a:t>
            </a:r>
            <a:r>
              <a:rPr lang="fr-CA" sz="135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2924" y="3847219"/>
            <a:ext cx="7839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L’agente administrative les enverra une fois par jour à la banque de sang.</a:t>
            </a:r>
          </a:p>
        </p:txBody>
      </p:sp>
    </p:spTree>
    <p:extLst>
      <p:ext uri="{BB962C8B-B14F-4D97-AF65-F5344CB8AC3E}">
        <p14:creationId xmlns:p14="http://schemas.microsoft.com/office/powerpoint/2010/main" val="325596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47802" y="2288170"/>
            <a:ext cx="7335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/>
              <a:t>Retour de produits sanguins chez un usager COVID ou suspicion de COVID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87" y="575709"/>
            <a:ext cx="2400300" cy="131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3477" y="3884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5645" y="523477"/>
            <a:ext cx="6862284" cy="579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Réactions transfusionnelles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44826" y="1365058"/>
            <a:ext cx="75239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Érythème / Urticaire / Prurit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Fièvre → T° ≥ 38,3° ET élévation de ≥ 1°C de la T° initiale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Frissons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Dyspnée → essoufflement, ↓10 % de la SpO</a:t>
            </a:r>
            <a:r>
              <a:rPr lang="fr-CA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 initiale, FR ≥ 28/min OU SpO</a:t>
            </a:r>
            <a:r>
              <a:rPr lang="fr-CA" sz="9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&lt; 92 %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Hypotension / Hypertension → ↑ ou ↓ 30 </a:t>
            </a:r>
            <a:r>
              <a:rPr lang="fr-CA" sz="1500" dirty="0" err="1"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 de la PA initiale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Tachycardie → ≥ 120/min OU ≥ 40/min de la FC initiale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Choc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Ictère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Hémoglobinurie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Syndrome hémorragique diffus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Douleur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CA" sz="1500" dirty="0">
                <a:latin typeface="Arial" panose="020B0604020202020204" pitchFamily="34" charset="0"/>
                <a:cs typeface="Arial" panose="020B0604020202020204" pitchFamily="34" charset="0"/>
              </a:rPr>
              <a:t>Nausées / Vomissements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06786" y="3548355"/>
            <a:ext cx="417829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En cas de réactions transfusionnelles, vous devez vous référer au PI-010 et à l’OC-071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717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866" y="3081653"/>
            <a:ext cx="1426828" cy="142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145998" y="411435"/>
            <a:ext cx="6873368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350" dirty="0"/>
          </a:p>
          <a:p>
            <a:pPr algn="just"/>
            <a:r>
              <a:rPr lang="fr-CA" dirty="0"/>
              <a:t>Quelques jours plus tard, monsieur Soucis s’est rétabli et obtient son congé.</a:t>
            </a:r>
          </a:p>
          <a:p>
            <a:pPr algn="just"/>
            <a:endParaRPr lang="fr-CA" dirty="0"/>
          </a:p>
          <a:p>
            <a:pPr algn="just"/>
            <a:r>
              <a:rPr lang="fr-CA" dirty="0"/>
              <a:t>L’infirmière </a:t>
            </a:r>
            <a:r>
              <a:rPr lang="fr-CA" dirty="0" smtClean="0"/>
              <a:t>relève le </a:t>
            </a:r>
            <a:r>
              <a:rPr lang="fr-CA" dirty="0"/>
              <a:t>dossier suite à la visite </a:t>
            </a:r>
            <a:r>
              <a:rPr lang="fr-CA" dirty="0" smtClean="0"/>
              <a:t>médicale. Elle avise </a:t>
            </a:r>
            <a:r>
              <a:rPr lang="fr-CA" dirty="0"/>
              <a:t>l’infirmière de </a:t>
            </a:r>
            <a:r>
              <a:rPr lang="fr-CA" dirty="0" smtClean="0"/>
              <a:t>liaison, </a:t>
            </a:r>
            <a:r>
              <a:rPr lang="fr-CA" dirty="0"/>
              <a:t>car monsieur Soucis a un pansement qui doit être changé 1 fois par jour.  </a:t>
            </a:r>
          </a:p>
          <a:p>
            <a:pPr algn="just"/>
            <a:endParaRPr lang="fr-CA" dirty="0"/>
          </a:p>
          <a:p>
            <a:pPr algn="just"/>
            <a:r>
              <a:rPr lang="fr-CA" dirty="0"/>
              <a:t>L’infirmière auxiliaire retire l’accès veineux, effectue le prélèvement de SARO et demande à monsieur Soucis à quelle heure son fils viendra le chercher.  </a:t>
            </a:r>
            <a:r>
              <a:rPr lang="fr-CA" dirty="0" smtClean="0"/>
              <a:t>Elle fait de l’enseignement à M. Soucis et s’assure de répondre à ses préoccupations. </a:t>
            </a:r>
            <a:endParaRPr lang="fr-CA" dirty="0"/>
          </a:p>
          <a:p>
            <a:pPr algn="just"/>
            <a:endParaRPr lang="fr-CA" dirty="0"/>
          </a:p>
          <a:p>
            <a:pPr algn="just"/>
            <a:r>
              <a:rPr lang="fr-CA" dirty="0"/>
              <a:t>Une heure </a:t>
            </a:r>
            <a:r>
              <a:rPr lang="fr-CA" dirty="0" smtClean="0"/>
              <a:t>après, </a:t>
            </a:r>
            <a:r>
              <a:rPr lang="fr-CA" dirty="0"/>
              <a:t>il quitte l’hôpital en fauteuil roulant accompagné de son fils avec son enveloppe de départ.  </a:t>
            </a:r>
          </a:p>
          <a:p>
            <a:endParaRPr lang="fr-CA" sz="1350" dirty="0"/>
          </a:p>
          <a:p>
            <a:r>
              <a:rPr lang="fr-CA" sz="1350" dirty="0"/>
              <a:t>  </a:t>
            </a:r>
          </a:p>
          <a:p>
            <a:endParaRPr lang="fr-CA" sz="1350" dirty="0"/>
          </a:p>
          <a:p>
            <a:endParaRPr lang="fr-CA" sz="1350" dirty="0"/>
          </a:p>
        </p:txBody>
      </p:sp>
      <p:sp>
        <p:nvSpPr>
          <p:cNvPr id="5" name="ZoneTexte 4"/>
          <p:cNvSpPr txBox="1"/>
          <p:nvPr/>
        </p:nvSpPr>
        <p:spPr>
          <a:xfrm>
            <a:off x="7019366" y="228600"/>
            <a:ext cx="2017058" cy="28623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Pour assurer un congé sécuritaire, vous devez vous référer à la </a:t>
            </a:r>
            <a:r>
              <a:rPr lang="fr-CA" b="1" dirty="0"/>
              <a:t>RPP- Procédure de départ sécuritaire des usagers admis et inscrits à l’Hôpital de la Cité-de-la-Santé</a:t>
            </a:r>
          </a:p>
        </p:txBody>
      </p:sp>
    </p:spTree>
    <p:extLst>
      <p:ext uri="{BB962C8B-B14F-4D97-AF65-F5344CB8AC3E}">
        <p14:creationId xmlns:p14="http://schemas.microsoft.com/office/powerpoint/2010/main" val="77244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83"/>
            <a:ext cx="3977194" cy="50495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77" y="0"/>
            <a:ext cx="3821723" cy="50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2523979"/>
              </p:ext>
            </p:extLst>
          </p:nvPr>
        </p:nvGraphicFramePr>
        <p:xfrm>
          <a:off x="971552" y="1736786"/>
          <a:ext cx="7200900" cy="104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/>
          <p:cNvSpPr/>
          <p:nvPr/>
        </p:nvSpPr>
        <p:spPr>
          <a:xfrm>
            <a:off x="971551" y="2901612"/>
            <a:ext cx="8303077" cy="155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fr-CA" altLang="fr-FR" kern="0" dirty="0">
                <a:solidFill>
                  <a:srgbClr val="000000"/>
                </a:solidFill>
                <a:latin typeface="Arial"/>
              </a:rPr>
              <a:t>Est ouverte: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fr-CA" altLang="fr-FR" sz="1500" kern="0" dirty="0">
                <a:solidFill>
                  <a:srgbClr val="000000"/>
                </a:solidFill>
                <a:latin typeface="Arial"/>
              </a:rPr>
              <a:t> de 8 h à 21 h 30 la semaine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fr-CA" altLang="fr-FR" sz="1500" kern="0" dirty="0">
                <a:solidFill>
                  <a:srgbClr val="000000"/>
                </a:solidFill>
                <a:latin typeface="Arial"/>
              </a:rPr>
              <a:t> de 8 h à 20 h la FDS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80000"/>
              <a:defRPr/>
            </a:pPr>
            <a:endParaRPr lang="fr-CA" altLang="fr-FR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fr-CA" altLang="fr-FR" kern="0" dirty="0">
                <a:solidFill>
                  <a:srgbClr val="000000"/>
                </a:solidFill>
                <a:latin typeface="Arial"/>
              </a:rPr>
              <a:t>Sert la médication </a:t>
            </a:r>
            <a:r>
              <a:rPr lang="fr-CA" altLang="fr-FR" b="1" kern="0" dirty="0">
                <a:solidFill>
                  <a:srgbClr val="000000"/>
                </a:solidFill>
                <a:latin typeface="Arial"/>
              </a:rPr>
              <a:t>exacte</a:t>
            </a:r>
            <a:r>
              <a:rPr lang="fr-CA" altLang="fr-FR" kern="0" dirty="0">
                <a:solidFill>
                  <a:srgbClr val="000000"/>
                </a:solidFill>
                <a:latin typeface="Arial"/>
              </a:rPr>
              <a:t> du 24 h vers 10 h chaque jour sur les départements</a:t>
            </a:r>
            <a:endParaRPr lang="fr-CA" sz="1500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0493" y="849258"/>
            <a:ext cx="5923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/>
                </a:solidFill>
                <a:latin typeface="+mj-lt"/>
              </a:rPr>
              <a:t>Traitement</a:t>
            </a:r>
            <a:r>
              <a:rPr lang="en-US" sz="2400" b="1" dirty="0" smtClean="0">
                <a:solidFill>
                  <a:schemeClr val="accent6"/>
                </a:solidFill>
                <a:latin typeface="+mj-lt"/>
              </a:rPr>
              <a:t> de </a:t>
            </a:r>
            <a:r>
              <a:rPr lang="en-US" sz="2400" b="1" dirty="0" err="1" smtClean="0">
                <a:solidFill>
                  <a:schemeClr val="accent6"/>
                </a:solidFill>
                <a:latin typeface="+mj-lt"/>
              </a:rPr>
              <a:t>l’ordonnance</a:t>
            </a:r>
            <a:r>
              <a:rPr lang="en-US" sz="2400" b="1" dirty="0" smtClean="0">
                <a:solidFill>
                  <a:schemeClr val="accent6"/>
                </a:solidFill>
                <a:latin typeface="+mj-lt"/>
              </a:rPr>
              <a:t> par la </a:t>
            </a:r>
            <a:r>
              <a:rPr lang="en-US" sz="2400" b="1" dirty="0" err="1" smtClean="0">
                <a:solidFill>
                  <a:schemeClr val="accent6"/>
                </a:solidFill>
                <a:latin typeface="+mj-lt"/>
              </a:rPr>
              <a:t>pharmacie</a:t>
            </a:r>
            <a:endParaRPr lang="en-CA" sz="2400" b="1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2" y="4434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7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2061">
            <a:off x="2481944" y="1468169"/>
            <a:ext cx="3819298" cy="2242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992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567062" y="0"/>
            <a:ext cx="7200897" cy="570979"/>
          </a:xfrm>
          <a:noFill/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CA" sz="3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Principes d’administration sécuritaires des médicaments (OIIQ, 2020)</a:t>
            </a:r>
            <a:endParaRPr lang="fr-CA" sz="3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texte 3"/>
          <p:cNvSpPr txBox="1">
            <a:spLocks/>
          </p:cNvSpPr>
          <p:nvPr/>
        </p:nvSpPr>
        <p:spPr>
          <a:xfrm>
            <a:off x="146423" y="757982"/>
            <a:ext cx="8822765" cy="4604850"/>
          </a:xfrm>
          <a:prstGeom prst="rect">
            <a:avLst/>
          </a:prstGeom>
        </p:spPr>
        <p:txBody>
          <a:bodyPr lIns="0" tIns="0" rIns="0" bIns="0"/>
          <a:lstStyle>
            <a:lvl1pPr marL="0">
              <a:lnSpc>
                <a:spcPct val="100000"/>
              </a:lnSpc>
              <a:spcAft>
                <a:spcPts val="933"/>
              </a:spcAft>
              <a:defRPr sz="1667">
                <a:latin typeface="+mn-lt"/>
                <a:ea typeface="+mn-ea"/>
                <a:cs typeface="+mn-cs"/>
              </a:defRPr>
            </a:lvl1pPr>
            <a:lvl2pPr marL="134106" indent="-134106">
              <a:lnSpc>
                <a:spcPct val="100000"/>
              </a:lnSpc>
              <a:spcAft>
                <a:spcPts val="933"/>
              </a:spcAft>
              <a:buFont typeface="Arial" panose="020B0604020202020204" pitchFamily="34" charset="0"/>
              <a:buChar char="•"/>
              <a:defRPr sz="1667" b="1" cap="all" baseline="0">
                <a:latin typeface="+mn-lt"/>
                <a:ea typeface="+mn-ea"/>
                <a:cs typeface="+mn-cs"/>
              </a:defRPr>
            </a:lvl2pPr>
            <a:lvl3pPr marL="536421" indent="-121914">
              <a:lnSpc>
                <a:spcPct val="100000"/>
              </a:lnSpc>
              <a:spcAft>
                <a:spcPts val="933"/>
              </a:spcAft>
              <a:buFont typeface="Arial" panose="020B0604020202020204" pitchFamily="34" charset="0"/>
              <a:buChar char="•"/>
              <a:defRPr sz="1667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45413" indent="-228589">
              <a:lnSpc>
                <a:spcPct val="100000"/>
              </a:lnSpc>
              <a:spcAft>
                <a:spcPts val="933"/>
              </a:spcAft>
              <a:buFont typeface="Arial" panose="020B0604020202020204" pitchFamily="34" charset="0"/>
              <a:buChar char="•"/>
              <a:defRPr sz="1667">
                <a:latin typeface="+mn-lt"/>
                <a:ea typeface="+mn-ea"/>
                <a:cs typeface="+mn-cs"/>
              </a:defRPr>
            </a:lvl4pPr>
            <a:lvl5pPr marL="1341053" indent="-121914">
              <a:lnSpc>
                <a:spcPct val="100000"/>
              </a:lnSpc>
              <a:spcAft>
                <a:spcPts val="933"/>
              </a:spcAft>
              <a:buFont typeface="Arial" panose="020B0604020202020204" pitchFamily="34" charset="0"/>
              <a:buChar char="•"/>
              <a:defRPr sz="1667">
                <a:latin typeface="+mn-lt"/>
                <a:ea typeface="+mn-ea"/>
                <a:cs typeface="+mn-cs"/>
              </a:defRPr>
            </a:lvl5pPr>
            <a:lvl6pPr marL="3047848">
              <a:defRPr>
                <a:latin typeface="+mn-lt"/>
                <a:ea typeface="+mn-ea"/>
                <a:cs typeface="+mn-cs"/>
              </a:defRPr>
            </a:lvl6pPr>
            <a:lvl7pPr marL="3657418">
              <a:defRPr>
                <a:latin typeface="+mn-lt"/>
                <a:ea typeface="+mn-ea"/>
                <a:cs typeface="+mn-cs"/>
              </a:defRPr>
            </a:lvl7pPr>
            <a:lvl8pPr marL="4266987">
              <a:defRPr>
                <a:latin typeface="+mn-lt"/>
                <a:ea typeface="+mn-ea"/>
                <a:cs typeface="+mn-cs"/>
              </a:defRPr>
            </a:lvl8pPr>
            <a:lvl9pPr marL="4876557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33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fr-CA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CA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Connaître la situation de santé de l’usager (allergies, diagnostic, antécédents, données objectives et subjectives pertinentes (ex. signes vitaux, I/E, résultats de labo))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33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r>
              <a:rPr kumimoji="0" lang="fr-CA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CA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S’assurer de la validité de l’ordonnance (ex. ordonnance à jour)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33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0" lang="fr-CA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CA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S’assurer de la conformité de l’ordonnance (claire, précise et tenant compte de la situation de santé de l’usager)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33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r>
              <a:rPr kumimoji="0" lang="fr-CA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CA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S’assurer d’avoir les connaissances nécessaires en lien avec le médicament administré (ex. classe, effets attendus, effets secondaires, etc.)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33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  <a:r>
              <a:rPr kumimoji="0" lang="fr-CA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CA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Assurer la surveillance clinique requise (ex. condition de l’usager, effets secondaires, etc.)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33"/>
              </a:spcAft>
              <a:buClrTx/>
              <a:buSzTx/>
              <a:buFontTx/>
              <a:buNone/>
              <a:tabLst/>
              <a:defRPr/>
            </a:pPr>
            <a:endParaRPr kumimoji="0" lang="fr-CA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1835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CISSSdeLaval_GabaritPPT_v2">
  <a:themeElements>
    <a:clrScheme name="CISSS - Couleurs personnalisées">
      <a:dk1>
        <a:srgbClr val="45423F"/>
      </a:dk1>
      <a:lt1>
        <a:sysClr val="window" lastClr="FFFFFF"/>
      </a:lt1>
      <a:dk2>
        <a:srgbClr val="45423F"/>
      </a:dk2>
      <a:lt2>
        <a:srgbClr val="F1F1F0"/>
      </a:lt2>
      <a:accent1>
        <a:srgbClr val="002A2D"/>
      </a:accent1>
      <a:accent2>
        <a:srgbClr val="008991"/>
      </a:accent2>
      <a:accent3>
        <a:srgbClr val="30B179"/>
      </a:accent3>
      <a:accent4>
        <a:srgbClr val="CCE7CE"/>
      </a:accent4>
      <a:accent5>
        <a:srgbClr val="4BB5C7"/>
      </a:accent5>
      <a:accent6>
        <a:srgbClr val="00859E"/>
      </a:accent6>
      <a:hlink>
        <a:srgbClr val="00859E"/>
      </a:hlink>
      <a:folHlink>
        <a:srgbClr val="00859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50"/>
        </a:solidFill>
        <a:ln>
          <a:noFill/>
        </a:ln>
        <a:effectLst/>
      </a:spPr>
      <a:bodyPr rot="0" spcFirstLastPara="0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ts val="1360"/>
          </a:lnSpc>
          <a:defRPr sz="1300" kern="1200" cap="all" spc="-60"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6208</TotalTime>
  <Words>2654</Words>
  <Application>Microsoft Office PowerPoint</Application>
  <PresentationFormat>Affichage à l'écran (16:9)</PresentationFormat>
  <Paragraphs>424</Paragraphs>
  <Slides>80</Slides>
  <Notes>71</Notes>
  <HiddenSlides>0</HiddenSlides>
  <MMClips>49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80</vt:i4>
      </vt:variant>
    </vt:vector>
  </HeadingPairs>
  <TitlesOfParts>
    <vt:vector size="93" baseType="lpstr">
      <vt:lpstr>Arial</vt:lpstr>
      <vt:lpstr>Britannic Bold</vt:lpstr>
      <vt:lpstr>Broadway</vt:lpstr>
      <vt:lpstr>Calibri</vt:lpstr>
      <vt:lpstr>Calibri Light</vt:lpstr>
      <vt:lpstr>Courier New</vt:lpstr>
      <vt:lpstr>Open Sans</vt:lpstr>
      <vt:lpstr>Times New Roman</vt:lpstr>
      <vt:lpstr>Wingdings</vt:lpstr>
      <vt:lpstr>Wingdings 3</vt:lpstr>
      <vt:lpstr>CISSSdeLaval_GabaritPPT_v2</vt:lpstr>
      <vt:lpstr>1_Conception personnalisée</vt:lpstr>
      <vt:lpstr>Conception personnalisée</vt:lpstr>
      <vt:lpstr>Présentation PowerPoint</vt:lpstr>
      <vt:lpstr>Plan de formation</vt:lpstr>
      <vt:lpstr>L’administration sécuritaire des  médicaments </vt:lpstr>
      <vt:lpstr>Présentation PowerPoint</vt:lpstr>
      <vt:lpstr>Présentation PowerPoint</vt:lpstr>
      <vt:lpstr>Présentation PowerPoint</vt:lpstr>
      <vt:lpstr> Numérisation des ordonnances</vt:lpstr>
      <vt:lpstr>Présentation PowerPoint</vt:lpstr>
      <vt:lpstr>Principes d’administration sécuritaires des médicaments (OIIQ, 2020)</vt:lpstr>
      <vt:lpstr>Présentation PowerPoint</vt:lpstr>
      <vt:lpstr> Description des 8 bons</vt:lpstr>
      <vt:lpstr>Profil de médicaments - FADM</vt:lpstr>
      <vt:lpstr>Ajustement du FADM </vt:lpstr>
      <vt:lpstr>Présentation PowerPoint</vt:lpstr>
      <vt:lpstr>Présentation PowerPoint</vt:lpstr>
      <vt:lpstr>Plan de travail</vt:lpstr>
      <vt:lpstr>Présentation PowerPoint</vt:lpstr>
      <vt:lpstr>Présentation PowerPoint</vt:lpstr>
      <vt:lpstr>Présentation PowerPoint</vt:lpstr>
      <vt:lpstr>Consulter</vt:lpstr>
      <vt:lpstr>Présentation PowerPoint</vt:lpstr>
      <vt:lpstr>Outils de documentation - Notes évolution Soins infirmiers -</vt:lpstr>
      <vt:lpstr>Présentation PowerPoint</vt:lpstr>
      <vt:lpstr>Présentation PowerPoint</vt:lpstr>
      <vt:lpstr>TRAJECTOIRE CHIRURGICALE</vt:lpstr>
      <vt:lpstr>Chirurgie urgente</vt:lpstr>
      <vt:lpstr>Chirurgie élective</vt:lpstr>
      <vt:lpstr>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Salle d’opération</vt:lpstr>
      <vt:lpstr>Présentation PowerPoint</vt:lpstr>
      <vt:lpstr>Présentation PowerPoint</vt:lpstr>
      <vt:lpstr>Présentation PowerPoint</vt:lpstr>
      <vt:lpstr>Présentation PowerPoint</vt:lpstr>
      <vt:lpstr>Ordonnances   postopératoires    </vt:lpstr>
      <vt:lpstr>Présentation PowerPoint</vt:lpstr>
      <vt:lpstr>Présentation PowerPoint</vt:lpstr>
      <vt:lpstr>Surveillances postopératoires</vt:lpstr>
      <vt:lpstr>Présentation PowerPoint</vt:lpstr>
      <vt:lpstr>Signes vitaux</vt:lpstr>
      <vt:lpstr>Surveillance des opiacés</vt:lpstr>
      <vt:lpstr>Présentation PowerPoint</vt:lpstr>
      <vt:lpstr>Soulagement de la douleur</vt:lpstr>
      <vt:lpstr>Présentation PowerPoint</vt:lpstr>
      <vt:lpstr>Présentation PowerPoint</vt:lpstr>
      <vt:lpstr>Présentation PowerPoint</vt:lpstr>
      <vt:lpstr>Présentation PowerPoint</vt:lpstr>
      <vt:lpstr>Inscription des narcotiques</vt:lpstr>
      <vt:lpstr>DVI : double vérification indépendante </vt:lpstr>
      <vt:lpstr>DVI : double vérification indépendante</vt:lpstr>
      <vt:lpstr>Présentation PowerPoint</vt:lpstr>
      <vt:lpstr>Présentation PowerPoint</vt:lpstr>
      <vt:lpstr>DVI : double vérification indépendante</vt:lpstr>
      <vt:lpstr>Présentation PowerPoint</vt:lpstr>
      <vt:lpstr>Bolus d’héparine</vt:lpstr>
      <vt:lpstr>Histoire de M. Soucis</vt:lpstr>
      <vt:lpstr>OV ou OT selon la    méthode IDEA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</dc:creator>
  <cp:lastModifiedBy>Suzanne Thibeault (CISSSLAV)</cp:lastModifiedBy>
  <cp:revision>525</cp:revision>
  <cp:lastPrinted>2020-04-03T12:55:49Z</cp:lastPrinted>
  <dcterms:created xsi:type="dcterms:W3CDTF">2018-04-26T13:56:11Z</dcterms:created>
  <dcterms:modified xsi:type="dcterms:W3CDTF">2022-04-22T18:58:53Z</dcterms:modified>
</cp:coreProperties>
</file>