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A4E9-6886-4AB6-B2F2-80C9B5D61BD0}" type="datetimeFigureOut">
              <a:rPr lang="fr-CA" smtClean="0"/>
              <a:t>2022-05-18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C09F0-74BE-40F8-B5B7-76FBE4936FD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99977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A4E9-6886-4AB6-B2F2-80C9B5D61BD0}" type="datetimeFigureOut">
              <a:rPr lang="fr-CA" smtClean="0"/>
              <a:t>2022-05-18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C09F0-74BE-40F8-B5B7-76FBE4936FD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0216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A4E9-6886-4AB6-B2F2-80C9B5D61BD0}" type="datetimeFigureOut">
              <a:rPr lang="fr-CA" smtClean="0"/>
              <a:t>2022-05-18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C09F0-74BE-40F8-B5B7-76FBE4936FD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9365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A4E9-6886-4AB6-B2F2-80C9B5D61BD0}" type="datetimeFigureOut">
              <a:rPr lang="fr-CA" smtClean="0"/>
              <a:t>2022-05-18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C09F0-74BE-40F8-B5B7-76FBE4936FD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7816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A4E9-6886-4AB6-B2F2-80C9B5D61BD0}" type="datetimeFigureOut">
              <a:rPr lang="fr-CA" smtClean="0"/>
              <a:t>2022-05-18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C09F0-74BE-40F8-B5B7-76FBE4936FD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56351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A4E9-6886-4AB6-B2F2-80C9B5D61BD0}" type="datetimeFigureOut">
              <a:rPr lang="fr-CA" smtClean="0"/>
              <a:t>2022-05-18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C09F0-74BE-40F8-B5B7-76FBE4936FD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3624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A4E9-6886-4AB6-B2F2-80C9B5D61BD0}" type="datetimeFigureOut">
              <a:rPr lang="fr-CA" smtClean="0"/>
              <a:t>2022-05-18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C09F0-74BE-40F8-B5B7-76FBE4936FD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05750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A4E9-6886-4AB6-B2F2-80C9B5D61BD0}" type="datetimeFigureOut">
              <a:rPr lang="fr-CA" smtClean="0"/>
              <a:t>2022-05-18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C09F0-74BE-40F8-B5B7-76FBE4936FD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1381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A4E9-6886-4AB6-B2F2-80C9B5D61BD0}" type="datetimeFigureOut">
              <a:rPr lang="fr-CA" smtClean="0"/>
              <a:t>2022-05-18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C09F0-74BE-40F8-B5B7-76FBE4936FD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0333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A4E9-6886-4AB6-B2F2-80C9B5D61BD0}" type="datetimeFigureOut">
              <a:rPr lang="fr-CA" smtClean="0"/>
              <a:t>2022-05-18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C09F0-74BE-40F8-B5B7-76FBE4936FD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9580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A4E9-6886-4AB6-B2F2-80C9B5D61BD0}" type="datetimeFigureOut">
              <a:rPr lang="fr-CA" smtClean="0"/>
              <a:t>2022-05-18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C09F0-74BE-40F8-B5B7-76FBE4936FD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889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7A4E9-6886-4AB6-B2F2-80C9B5D61BD0}" type="datetimeFigureOut">
              <a:rPr lang="fr-CA" smtClean="0"/>
              <a:t>2022-05-18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C09F0-74BE-40F8-B5B7-76FBE4936FD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759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office.com/r/UasEGQyb1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9725" y="1843088"/>
            <a:ext cx="9144000" cy="1924050"/>
          </a:xfrm>
          <a:solidFill>
            <a:schemeClr val="accent5">
              <a:lumMod val="60000"/>
              <a:lumOff val="4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txBody>
          <a:bodyPr/>
          <a:lstStyle/>
          <a:p>
            <a:r>
              <a:rPr lang="fr-CA" dirty="0" smtClean="0"/>
              <a:t>Thème 15:</a:t>
            </a:r>
            <a:br>
              <a:rPr lang="fr-CA" dirty="0" smtClean="0"/>
            </a:br>
            <a:r>
              <a:rPr lang="fr-CA" dirty="0" smtClean="0"/>
              <a:t>La détresse respiratoire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40053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39" y="56679"/>
            <a:ext cx="11803122" cy="6744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33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44" y="37626"/>
            <a:ext cx="12088912" cy="6782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402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7239" y="796168"/>
            <a:ext cx="9005177" cy="2456442"/>
          </a:xfrm>
        </p:spPr>
        <p:txBody>
          <a:bodyPr>
            <a:normAutofit fontScale="90000"/>
          </a:bodyPr>
          <a:lstStyle/>
          <a:p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Afin</a:t>
            </a:r>
            <a:r>
              <a:rPr lang="fr-C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mettre en pratique vos </a:t>
            </a: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connaissances sur la </a:t>
            </a:r>
            <a:r>
              <a:rPr lang="fr-CA" i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détresse respiratoire</a:t>
            </a: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C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voici </a:t>
            </a: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QUIZ</a:t>
            </a:r>
            <a:r>
              <a:rPr lang="fr-CA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CA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C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C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9230" y="3539064"/>
            <a:ext cx="9601196" cy="3318936"/>
          </a:xfrm>
        </p:spPr>
        <p:txBody>
          <a:bodyPr/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CA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fr-CA" sz="2400" dirty="0" smtClean="0">
                <a:solidFill>
                  <a:prstClr val="black"/>
                </a:solidFill>
                <a:latin typeface="Franklin Gothic Book" panose="020B0503020102020204"/>
              </a:rPr>
              <a:t> </a:t>
            </a:r>
            <a:r>
              <a:rPr lang="fr-CA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Détresse respiratoire »</a:t>
            </a:r>
            <a:r>
              <a:rPr lang="fr-CA" sz="2400" dirty="0">
                <a:solidFill>
                  <a:prstClr val="black"/>
                </a:solidFill>
                <a:latin typeface="Franklin Gothic Book" panose="020B0503020102020204"/>
              </a:rPr>
              <a:t> </a:t>
            </a: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fr-CA" u="sng" dirty="0">
                <a:hlinkClick r:id="rId2"/>
              </a:rPr>
              <a:t>https://forms.office.com/r/UasEGQyb1g</a:t>
            </a:r>
            <a:r>
              <a:rPr lang="fr-CA" dirty="0"/>
              <a:t> </a:t>
            </a:r>
            <a:endParaRPr lang="fr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A" dirty="0"/>
          </a:p>
        </p:txBody>
      </p:sp>
      <p:sp>
        <p:nvSpPr>
          <p:cNvPr id="5" name="Étoile à 5 branches 4"/>
          <p:cNvSpPr/>
          <p:nvPr/>
        </p:nvSpPr>
        <p:spPr>
          <a:xfrm>
            <a:off x="9951120" y="2137550"/>
            <a:ext cx="1206500" cy="111506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fr-CA" sz="9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QUIZ</a:t>
            </a:r>
            <a:endParaRPr lang="fr-CA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6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35</Words>
  <Application>Microsoft Office PowerPoint</Application>
  <PresentationFormat>Grand écran</PresentationFormat>
  <Paragraphs>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Franklin Gothic Book</vt:lpstr>
      <vt:lpstr>Symbol</vt:lpstr>
      <vt:lpstr>Times New Roman</vt:lpstr>
      <vt:lpstr>Thème Office</vt:lpstr>
      <vt:lpstr>Thème 15: La détresse respiratoire</vt:lpstr>
      <vt:lpstr>Présentation PowerPoint</vt:lpstr>
      <vt:lpstr>Présentation PowerPoint</vt:lpstr>
      <vt:lpstr>Afin de mettre en pratique vos connaissances sur la détresse respiratoire, voici un QUIZ 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Thème 14 La détresse respiratoire</dc:title>
  <dc:creator>Melancon Jessy</dc:creator>
  <cp:lastModifiedBy>Laurette Aurélie Tonfack</cp:lastModifiedBy>
  <cp:revision>4</cp:revision>
  <dcterms:created xsi:type="dcterms:W3CDTF">2021-05-20T17:37:40Z</dcterms:created>
  <dcterms:modified xsi:type="dcterms:W3CDTF">2022-05-18T15:17:01Z</dcterms:modified>
</cp:coreProperties>
</file>