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804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275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458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5335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642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3193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077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28812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20381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2448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2326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7218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21253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9496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3754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477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514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6559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18049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751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195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05085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209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328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1D38C79-2231-4212-8DE8-32C733784EAA}" type="datetimeFigureOut">
              <a:rPr lang="fr-CA" smtClean="0"/>
              <a:t>2022-06-23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A269318-C9F6-4131-9DDF-E9F856BB19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970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iiq.org/formation-gratuite-sur-les-changements-climatiques-et-la-sante?inheritRedirect=true" TargetMode="External"/><Relationship Id="rId2" Type="http://schemas.openxmlformats.org/officeDocument/2006/relationships/hyperlink" Target="https://www.oiiq.org/formation-gratuite-prelevements-et-analyse-de-laboratoire?inheritRedirect=tru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issslaval.intranet.reg13.rtss.qc.ca/fileadmin/intranet/cisss_laval/Carrefour_clinique/Pratiques_professionnelles/Soins_infirmiers/outils_cliniques/Saviez-vous_que_/Saviez-vous_que-decompte_des_narcotiques_.pdf" TargetMode="External"/><Relationship Id="rId2" Type="http://schemas.openxmlformats.org/officeDocument/2006/relationships/hyperlink" Target="http://cissslaval.intranet.reg13.rtss.qc.ca/fileadmin/intranet/cisss_laval/Carrefour_clinique/Pratiques_professionnelles/Soins_infirmiers/outils_cliniques/Saviez-vous_que_/Saviez-vous_que_La_deficience_intellectuelle_et_le_deliriu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issslaval.intranet.reg13.rtss.qc.ca/fileadmin/intranet/cisss_laval/Carrefour_clinique/Pratiques_professionnelles/Soins_infirmiers/outils_cliniques/Saviez-vous_que_/SAVIEZ-VOUS_QUE_Evaluation_douleur_personne_non-communicante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tRK95SWH3B" TargetMode="External"/><Relationship Id="rId2" Type="http://schemas.openxmlformats.org/officeDocument/2006/relationships/hyperlink" Target="https://forms.office.com/r/Q0me3KmStE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forms.office.com/r/V7pbdQngx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THÈME 14:  </a:t>
            </a:r>
            <a:r>
              <a:rPr lang="fr-CA" smtClean="0">
                <a:solidFill>
                  <a:schemeClr val="accent2"/>
                </a:solidFill>
              </a:rPr>
              <a:t>MÉLI-MÉLo</a:t>
            </a:r>
            <a:endParaRPr lang="fr-CA" dirty="0">
              <a:solidFill>
                <a:schemeClr val="accent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4031" y="3352695"/>
            <a:ext cx="10810709" cy="2657580"/>
          </a:xfrm>
        </p:spPr>
        <p:txBody>
          <a:bodyPr>
            <a:noAutofit/>
          </a:bodyPr>
          <a:lstStyle/>
          <a:p>
            <a:r>
              <a:rPr lang="fr-CA" sz="1800" cap="none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</a:t>
            </a:r>
            <a:r>
              <a:rPr lang="fr-CA" sz="1800" cap="none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dernier thème se nomme Méli-Mélo, car il regroupe un mélange de différents sujets. Pour ceux désirant poursuivre leur apprentissage sachez que l’OIIQ offre plusieurs formations gratuites sur différents sujets, voici deux exemples : </a:t>
            </a:r>
            <a:endParaRPr lang="fr-CA" sz="1800" cap="none" dirty="0" smtClean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Clr>
                <a:schemeClr val="accent2">
                  <a:lumMod val="20000"/>
                  <a:lumOff val="80000"/>
                </a:schemeClr>
              </a:buClr>
              <a:buFont typeface="Courier New" panose="02070309020205020404" pitchFamily="49" charset="0"/>
              <a:buChar char="o"/>
            </a:pPr>
            <a:r>
              <a:rPr lang="fr-CA" sz="1800" cap="none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gratuite : prélèvements et analyses de laboratoire </a:t>
            </a:r>
            <a:r>
              <a:rPr lang="fr-CA" sz="1800" cap="none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fr-CA" sz="1800" cap="none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fr-CA" sz="1800" cap="none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www.oiiq.org/formation-gratuite-prelevements-et-analyse-de-laboratoire?inheritRedirect=true</a:t>
            </a:r>
            <a:endParaRPr lang="fr-CA" sz="1800" cap="none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Clr>
                <a:schemeClr val="accent2">
                  <a:lumMod val="20000"/>
                  <a:lumOff val="80000"/>
                </a:schemeClr>
              </a:buClr>
              <a:buFont typeface="Courier New" panose="02070309020205020404" pitchFamily="49" charset="0"/>
              <a:buChar char="o"/>
            </a:pPr>
            <a:r>
              <a:rPr lang="fr-CA" sz="1800" cap="none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gratuite sur les changements climatiques et la santé </a:t>
            </a:r>
            <a:r>
              <a:rPr lang="fr-CA" sz="1800" cap="none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fr-CA" sz="1800" cap="none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://www.oiiq.org/formation-gratuite-sur-les-changements-climatiques-et-la-sante?inheritRedirect=true</a:t>
            </a:r>
            <a:endParaRPr lang="fr-CA" sz="1800" cap="none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A" sz="1800" cap="none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 descr="Maker Day - University Innovati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0" y="624977"/>
            <a:ext cx="4507186" cy="242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08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567" y="1006956"/>
            <a:ext cx="11029616" cy="1013800"/>
          </a:xfrm>
        </p:spPr>
        <p:txBody>
          <a:bodyPr>
            <a:normAutofit/>
          </a:bodyPr>
          <a:lstStyle/>
          <a:p>
            <a:r>
              <a:rPr lang="fr-CA" dirty="0"/>
              <a:t>Voici </a:t>
            </a:r>
            <a:r>
              <a:rPr lang="fr-CA" dirty="0" smtClean="0"/>
              <a:t>des </a:t>
            </a:r>
            <a:r>
              <a:rPr lang="fr-CA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«</a:t>
            </a:r>
            <a:r>
              <a:rPr lang="fr-CA" dirty="0" smtClean="0"/>
              <a:t> </a:t>
            </a:r>
            <a:r>
              <a:rPr lang="fr-CA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Saviez-vous que »</a:t>
            </a:r>
            <a:r>
              <a:rPr lang="fr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fr-CA" dirty="0"/>
              <a:t>sur </a:t>
            </a:r>
            <a:r>
              <a:rPr lang="fr-CA" dirty="0" smtClean="0"/>
              <a:t>divers thèmes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0692" y="2133599"/>
            <a:ext cx="11029615" cy="4295775"/>
          </a:xfrm>
        </p:spPr>
        <p:txBody>
          <a:bodyPr/>
          <a:lstStyle/>
          <a:p>
            <a:pPr marL="0" indent="0">
              <a:buNone/>
            </a:pPr>
            <a:r>
              <a:rPr lang="fr-CA" dirty="0" smtClean="0">
                <a:solidFill>
                  <a:schemeClr val="accent2"/>
                </a:solidFill>
              </a:rPr>
              <a:t>Déficience </a:t>
            </a:r>
            <a:r>
              <a:rPr lang="fr-CA" dirty="0">
                <a:solidFill>
                  <a:schemeClr val="accent2"/>
                </a:solidFill>
              </a:rPr>
              <a:t>intellectuelle et le delirium :</a:t>
            </a:r>
            <a:endParaRPr lang="fr-CA" u="sng" dirty="0" smtClean="0">
              <a:solidFill>
                <a:schemeClr val="accent2"/>
              </a:solidFill>
              <a:hlinkClick r:id="rId2"/>
            </a:endParaRPr>
          </a:p>
          <a:p>
            <a:pPr marL="0" indent="0">
              <a:buNone/>
            </a:pPr>
            <a:r>
              <a:rPr lang="fr-CA" u="sng" dirty="0" smtClean="0">
                <a:hlinkClick r:id="rId2"/>
              </a:rPr>
              <a:t>http</a:t>
            </a:r>
            <a:r>
              <a:rPr lang="fr-CA" u="sng" dirty="0">
                <a:hlinkClick r:id="rId2"/>
              </a:rPr>
              <a:t>://cissslaval.intranet.reg13.rtss.qc.ca/fileadmin/intranet/cisss_laval/Carrefour_clinique/Pratiques_professionnelles/Soins_infirmiers/outils_cliniques/Saviez-vous_que_/</a:t>
            </a:r>
            <a:r>
              <a:rPr lang="fr-CA" u="sng" dirty="0" smtClean="0">
                <a:hlinkClick r:id="rId2"/>
              </a:rPr>
              <a:t>Saviez-vous_que_La_deficience_intellectuelle_et_le_delirium.pdf</a:t>
            </a:r>
            <a:endParaRPr lang="fr-CA" u="sng" dirty="0" smtClean="0"/>
          </a:p>
          <a:p>
            <a:pPr marL="0" indent="0">
              <a:buNone/>
            </a:pPr>
            <a:r>
              <a:rPr lang="fr-CA" dirty="0" smtClean="0">
                <a:solidFill>
                  <a:schemeClr val="accent2"/>
                </a:solidFill>
              </a:rPr>
              <a:t>Le décompte des narcotiques:</a:t>
            </a:r>
          </a:p>
          <a:p>
            <a:pPr marL="0" indent="0">
              <a:buNone/>
            </a:pPr>
            <a:r>
              <a:rPr lang="fr-CA" dirty="0">
                <a:hlinkClick r:id="rId3"/>
              </a:rPr>
              <a:t>http://cissslaval.intranet.reg13.rtss.qc.ca/fileadmin/intranet/cisss_laval/Carrefour_clinique/Pratiques_professionnelles/Soins_infirmiers/outils_cliniques/Saviez-vous_que_/Saviez-vous_que-decompte_des_narcotiques_.</a:t>
            </a:r>
            <a:r>
              <a:rPr lang="fr-CA" dirty="0" smtClean="0">
                <a:hlinkClick r:id="rId3"/>
              </a:rPr>
              <a:t>pdf</a:t>
            </a:r>
            <a:endParaRPr lang="fr-CA" dirty="0" smtClean="0"/>
          </a:p>
          <a:p>
            <a:pPr marL="0" indent="0">
              <a:buNone/>
            </a:pPr>
            <a:r>
              <a:rPr lang="fr-CA" dirty="0" smtClean="0">
                <a:solidFill>
                  <a:schemeClr val="accent2"/>
                </a:solidFill>
              </a:rPr>
              <a:t>L’évaluation de </a:t>
            </a:r>
            <a:r>
              <a:rPr lang="fr-CA" smtClean="0">
                <a:solidFill>
                  <a:schemeClr val="accent2"/>
                </a:solidFill>
              </a:rPr>
              <a:t>la </a:t>
            </a:r>
            <a:r>
              <a:rPr lang="fr-CA" smtClean="0">
                <a:solidFill>
                  <a:schemeClr val="accent2"/>
                </a:solidFill>
              </a:rPr>
              <a:t>douleur:</a:t>
            </a:r>
            <a:endParaRPr lang="fr-CA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fr-CA" dirty="0" smtClean="0">
                <a:hlinkClick r:id="rId4"/>
              </a:rPr>
              <a:t>http://cissslaval.intranet.reg13.rtss.qc.ca/fileadmin/intranet/cisss_laval/Carrefour_clinique/Pratiques_professionnelles/Soins_infirmiers/outils_cliniques/Saviez-vous_que_/SAVIEZ-VOUS_QUE_Evaluation_douleur_personne_non-communicante.pdf</a:t>
            </a:r>
            <a:endParaRPr lang="fr-CA" dirty="0" smtClean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32214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0152" y="1253065"/>
            <a:ext cx="9601196" cy="1303867"/>
          </a:xfrm>
        </p:spPr>
        <p:txBody>
          <a:bodyPr>
            <a:normAutofit/>
          </a:bodyPr>
          <a:lstStyle/>
          <a:p>
            <a:r>
              <a:rPr lang="fr-CA" dirty="0"/>
              <a:t>Finalement, voici vos derniers QUIZ : </a:t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3475" y="2733675"/>
            <a:ext cx="9872871" cy="4038600"/>
          </a:xfrm>
        </p:spPr>
        <p:txBody>
          <a:bodyPr/>
          <a:lstStyle/>
          <a:p>
            <a:pPr lvl="0"/>
            <a:r>
              <a:rPr lang="fr-CA" dirty="0" smtClean="0"/>
              <a:t>« </a:t>
            </a:r>
            <a:r>
              <a:rPr lang="fr-CA" dirty="0"/>
              <a:t>Connaissances générales » </a:t>
            </a:r>
            <a:r>
              <a:rPr lang="fr-CA" u="sng" dirty="0">
                <a:hlinkClick r:id="rId2"/>
              </a:rPr>
              <a:t>https://forms.office.com/r/Q0me3KmStE</a:t>
            </a:r>
            <a:r>
              <a:rPr lang="fr-CA" dirty="0"/>
              <a:t> </a:t>
            </a:r>
            <a:endParaRPr lang="fr-CA" dirty="0" smtClean="0"/>
          </a:p>
          <a:p>
            <a:pPr lvl="0"/>
            <a:r>
              <a:rPr lang="fr-CA" dirty="0" smtClean="0"/>
              <a:t>« </a:t>
            </a:r>
            <a:r>
              <a:rPr lang="fr-CA" dirty="0"/>
              <a:t>Devine c’est qui? » </a:t>
            </a:r>
            <a:r>
              <a:rPr lang="fr-CA" u="sng" dirty="0">
                <a:hlinkClick r:id="rId3"/>
              </a:rPr>
              <a:t>https://forms.office.com/r/tRK95SWH3B</a:t>
            </a:r>
            <a:r>
              <a:rPr lang="fr-CA" dirty="0"/>
              <a:t> </a:t>
            </a:r>
            <a:endParaRPr lang="fr-CA" dirty="0" smtClean="0"/>
          </a:p>
          <a:p>
            <a:pPr lvl="0"/>
            <a:r>
              <a:rPr lang="fr-CA" dirty="0" smtClean="0"/>
              <a:t>« </a:t>
            </a:r>
            <a:r>
              <a:rPr lang="fr-CA" dirty="0"/>
              <a:t>Méli-mélo </a:t>
            </a:r>
            <a:r>
              <a:rPr lang="fr-CA" dirty="0" smtClean="0"/>
              <a:t>»</a:t>
            </a:r>
            <a:r>
              <a:rPr lang="fr-CA" u="sng" dirty="0">
                <a:hlinkClick r:id="rId4"/>
              </a:rPr>
              <a:t> https://forms.office.com/r/V7pbdQngx3</a:t>
            </a:r>
            <a:r>
              <a:rPr lang="fr-CA" dirty="0"/>
              <a:t> </a:t>
            </a:r>
          </a:p>
        </p:txBody>
      </p:sp>
      <p:sp>
        <p:nvSpPr>
          <p:cNvPr id="4" name="Étoile à 5 branches 3"/>
          <p:cNvSpPr/>
          <p:nvPr/>
        </p:nvSpPr>
        <p:spPr>
          <a:xfrm>
            <a:off x="10036175" y="1904998"/>
            <a:ext cx="1206500" cy="111506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CA" sz="9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QUIZ</a:t>
            </a:r>
            <a:endParaRPr lang="fr-CA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0766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e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Base">
  <a:themeElements>
    <a:clrScheme name="Bas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Dividende</Template>
  <TotalTime>81</TotalTime>
  <Words>141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Corbel</vt:lpstr>
      <vt:lpstr>Courier New</vt:lpstr>
      <vt:lpstr>Gill Sans MT</vt:lpstr>
      <vt:lpstr>Times New Roman</vt:lpstr>
      <vt:lpstr>Wingdings 2</vt:lpstr>
      <vt:lpstr>Dividende</vt:lpstr>
      <vt:lpstr>Base</vt:lpstr>
      <vt:lpstr>THÈME 14:  MÉLI-MÉLo</vt:lpstr>
      <vt:lpstr>Voici des « Saviez-vous que » sur divers thèmes </vt:lpstr>
      <vt:lpstr>Finalement, voici vos derniers QUIZ :  </vt:lpstr>
    </vt:vector>
  </TitlesOfParts>
  <Company>CISSS de Laval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THÈME 14:  MÉLI-MÉLO</dc:title>
  <dc:creator>Sabrina Cornejo Freire</dc:creator>
  <cp:lastModifiedBy>Laurette Aurélie Tonfack</cp:lastModifiedBy>
  <cp:revision>7</cp:revision>
  <dcterms:created xsi:type="dcterms:W3CDTF">2021-02-10T14:01:09Z</dcterms:created>
  <dcterms:modified xsi:type="dcterms:W3CDTF">2022-06-23T15:48:35Z</dcterms:modified>
</cp:coreProperties>
</file>