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ppt/tags/tag11.xml" ContentType="application/vnd.openxmlformats-officedocument.presentationml.tags+xml"/>
  <Override PartName="/ppt/notesSlides/notesSlide16.xml" ContentType="application/vnd.openxmlformats-officedocument.presentationml.notesSlide+xml"/>
  <Override PartName="/ppt/tags/tag12.xml" ContentType="application/vnd.openxmlformats-officedocument.presentationml.tags+xml"/>
  <Override PartName="/ppt/notesSlides/notesSlide17.xml" ContentType="application/vnd.openxmlformats-officedocument.presentationml.notesSlide+xml"/>
  <Override PartName="/ppt/tags/tag13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4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5.xml" ContentType="application/vnd.openxmlformats-officedocument.presentationml.tags+xml"/>
  <Override PartName="/ppt/notesSlides/notesSlide22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  <p:sldMasterId id="2147483830" r:id="rId2"/>
  </p:sldMasterIdLst>
  <p:notesMasterIdLst>
    <p:notesMasterId r:id="rId46"/>
  </p:notesMasterIdLst>
  <p:handoutMasterIdLst>
    <p:handoutMasterId r:id="rId47"/>
  </p:handoutMasterIdLst>
  <p:sldIdLst>
    <p:sldId id="355" r:id="rId3"/>
    <p:sldId id="357" r:id="rId4"/>
    <p:sldId id="358" r:id="rId5"/>
    <p:sldId id="411" r:id="rId6"/>
    <p:sldId id="409" r:id="rId7"/>
    <p:sldId id="395" r:id="rId8"/>
    <p:sldId id="362" r:id="rId9"/>
    <p:sldId id="363" r:id="rId10"/>
    <p:sldId id="364" r:id="rId11"/>
    <p:sldId id="365" r:id="rId12"/>
    <p:sldId id="366" r:id="rId13"/>
    <p:sldId id="370" r:id="rId14"/>
    <p:sldId id="367" r:id="rId15"/>
    <p:sldId id="368" r:id="rId16"/>
    <p:sldId id="371" r:id="rId17"/>
    <p:sldId id="369" r:id="rId18"/>
    <p:sldId id="373" r:id="rId19"/>
    <p:sldId id="372" r:id="rId20"/>
    <p:sldId id="413" r:id="rId21"/>
    <p:sldId id="375" r:id="rId22"/>
    <p:sldId id="414" r:id="rId23"/>
    <p:sldId id="376" r:id="rId24"/>
    <p:sldId id="415" r:id="rId25"/>
    <p:sldId id="382" r:id="rId26"/>
    <p:sldId id="383" r:id="rId27"/>
    <p:sldId id="400" r:id="rId28"/>
    <p:sldId id="378" r:id="rId29"/>
    <p:sldId id="408" r:id="rId30"/>
    <p:sldId id="406" r:id="rId31"/>
    <p:sldId id="407" r:id="rId32"/>
    <p:sldId id="402" r:id="rId33"/>
    <p:sldId id="403" r:id="rId34"/>
    <p:sldId id="404" r:id="rId35"/>
    <p:sldId id="405" r:id="rId36"/>
    <p:sldId id="380" r:id="rId37"/>
    <p:sldId id="381" r:id="rId38"/>
    <p:sldId id="390" r:id="rId39"/>
    <p:sldId id="389" r:id="rId40"/>
    <p:sldId id="386" r:id="rId41"/>
    <p:sldId id="388" r:id="rId42"/>
    <p:sldId id="391" r:id="rId43"/>
    <p:sldId id="396" r:id="rId44"/>
    <p:sldId id="399" r:id="rId45"/>
  </p:sldIdLst>
  <p:sldSz cx="9144000" cy="6858000" type="screen4x3"/>
  <p:notesSz cx="7004050" cy="929005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dine assaker" initials="na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062007"/>
    <a:srgbClr val="333300"/>
    <a:srgbClr val="001532"/>
    <a:srgbClr val="98A5AE"/>
    <a:srgbClr val="7EF155"/>
    <a:srgbClr val="57F642"/>
    <a:srgbClr val="7F7ABE"/>
    <a:srgbClr val="125E16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8" autoAdjust="0"/>
    <p:restoredTop sz="85847" autoAdjust="0"/>
  </p:normalViewPr>
  <p:slideViewPr>
    <p:cSldViewPr>
      <p:cViewPr varScale="1">
        <p:scale>
          <a:sx n="63" d="100"/>
          <a:sy n="63" d="100"/>
        </p:scale>
        <p:origin x="70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B31621-DBFB-4C21-8DD7-1D8BA76FF581}" type="doc">
      <dgm:prSet loTypeId="urn:microsoft.com/office/officeart/2005/8/layout/arrow6" loCatId="process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5062410-B952-4013-B1E7-D6618F8DB386}">
      <dgm:prSet phldrT="[Text]"/>
      <dgm:spPr/>
      <dgm:t>
        <a:bodyPr/>
        <a:lstStyle/>
        <a:p>
          <a:r>
            <a:rPr lang="en-US" b="1" dirty="0" smtClean="0"/>
            <a:t>variable</a:t>
          </a:r>
          <a:endParaRPr lang="en-US" b="1" dirty="0"/>
        </a:p>
      </dgm:t>
    </dgm:pt>
    <dgm:pt modelId="{E30E6AFA-C99A-484D-BFDF-C218AC00464C}" type="parTrans" cxnId="{5A250F15-E00F-4797-A3F5-45F9DBE04347}">
      <dgm:prSet/>
      <dgm:spPr/>
      <dgm:t>
        <a:bodyPr/>
        <a:lstStyle/>
        <a:p>
          <a:endParaRPr lang="en-US"/>
        </a:p>
      </dgm:t>
    </dgm:pt>
    <dgm:pt modelId="{CD45C78E-DE0D-4346-A9B5-6FA7FF2164A8}" type="sibTrans" cxnId="{5A250F15-E00F-4797-A3F5-45F9DBE04347}">
      <dgm:prSet/>
      <dgm:spPr/>
      <dgm:t>
        <a:bodyPr/>
        <a:lstStyle/>
        <a:p>
          <a:endParaRPr lang="en-US"/>
        </a:p>
      </dgm:t>
    </dgm:pt>
    <dgm:pt modelId="{578CDBF7-2467-4A00-B2B4-AD2C320DE77F}">
      <dgm:prSet phldrT="[Text]"/>
      <dgm:spPr/>
      <dgm:t>
        <a:bodyPr/>
        <a:lstStyle/>
        <a:p>
          <a:r>
            <a:rPr lang="en-US" b="1" dirty="0" err="1" smtClean="0"/>
            <a:t>intensité</a:t>
          </a:r>
          <a:endParaRPr lang="en-US" b="1" dirty="0"/>
        </a:p>
      </dgm:t>
    </dgm:pt>
    <dgm:pt modelId="{F2CC8861-B479-4538-893C-90C85B8397A2}" type="sibTrans" cxnId="{7A1D3DDF-1167-414A-9BDB-C8C284868658}">
      <dgm:prSet/>
      <dgm:spPr/>
      <dgm:t>
        <a:bodyPr/>
        <a:lstStyle/>
        <a:p>
          <a:endParaRPr lang="en-US"/>
        </a:p>
      </dgm:t>
    </dgm:pt>
    <dgm:pt modelId="{3DE1155F-F098-4F26-9612-1308984C5CB0}" type="parTrans" cxnId="{7A1D3DDF-1167-414A-9BDB-C8C284868658}">
      <dgm:prSet/>
      <dgm:spPr/>
      <dgm:t>
        <a:bodyPr/>
        <a:lstStyle/>
        <a:p>
          <a:endParaRPr lang="en-US"/>
        </a:p>
      </dgm:t>
    </dgm:pt>
    <dgm:pt modelId="{D7353025-D291-4356-9984-57A9C874B774}" type="pres">
      <dgm:prSet presAssocID="{A1B31621-DBFB-4C21-8DD7-1D8BA76FF581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10A90E0-7804-41C4-8226-D4EE14A72531}" type="pres">
      <dgm:prSet presAssocID="{A1B31621-DBFB-4C21-8DD7-1D8BA76FF581}" presName="ribbon" presStyleLbl="node1" presStyleIdx="0" presStyleCnt="1" custScaleX="147684" custScaleY="100000" custLinFactNeighborX="-2855" custLinFactNeighborY="44928"/>
      <dgm:spPr/>
      <dgm:t>
        <a:bodyPr/>
        <a:lstStyle/>
        <a:p>
          <a:endParaRPr lang="en-US"/>
        </a:p>
      </dgm:t>
    </dgm:pt>
    <dgm:pt modelId="{671ACE1B-B7FD-49D0-9C71-350402365D64}" type="pres">
      <dgm:prSet presAssocID="{A1B31621-DBFB-4C21-8DD7-1D8BA76FF581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3DD900-5068-4047-ABDC-399B1724A475}" type="pres">
      <dgm:prSet presAssocID="{A1B31621-DBFB-4C21-8DD7-1D8BA76FF581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A250F15-E00F-4797-A3F5-45F9DBE04347}" srcId="{A1B31621-DBFB-4C21-8DD7-1D8BA76FF581}" destId="{55062410-B952-4013-B1E7-D6618F8DB386}" srcOrd="1" destOrd="0" parTransId="{E30E6AFA-C99A-484D-BFDF-C218AC00464C}" sibTransId="{CD45C78E-DE0D-4346-A9B5-6FA7FF2164A8}"/>
    <dgm:cxn modelId="{CCB16BDA-81D4-4339-8682-3FF09E49B4BA}" type="presOf" srcId="{578CDBF7-2467-4A00-B2B4-AD2C320DE77F}" destId="{671ACE1B-B7FD-49D0-9C71-350402365D64}" srcOrd="0" destOrd="0" presId="urn:microsoft.com/office/officeart/2005/8/layout/arrow6"/>
    <dgm:cxn modelId="{7F1102E7-6716-4334-8450-D297642B911F}" type="presOf" srcId="{55062410-B952-4013-B1E7-D6618F8DB386}" destId="{E03DD900-5068-4047-ABDC-399B1724A475}" srcOrd="0" destOrd="0" presId="urn:microsoft.com/office/officeart/2005/8/layout/arrow6"/>
    <dgm:cxn modelId="{7A1D3DDF-1167-414A-9BDB-C8C284868658}" srcId="{A1B31621-DBFB-4C21-8DD7-1D8BA76FF581}" destId="{578CDBF7-2467-4A00-B2B4-AD2C320DE77F}" srcOrd="0" destOrd="0" parTransId="{3DE1155F-F098-4F26-9612-1308984C5CB0}" sibTransId="{F2CC8861-B479-4538-893C-90C85B8397A2}"/>
    <dgm:cxn modelId="{B778A092-983F-4230-9BAD-22649F486EE1}" type="presOf" srcId="{A1B31621-DBFB-4C21-8DD7-1D8BA76FF581}" destId="{D7353025-D291-4356-9984-57A9C874B774}" srcOrd="0" destOrd="0" presId="urn:microsoft.com/office/officeart/2005/8/layout/arrow6"/>
    <dgm:cxn modelId="{89D53BB7-28B9-43B8-9201-9C37018FFC6D}" type="presParOf" srcId="{D7353025-D291-4356-9984-57A9C874B774}" destId="{010A90E0-7804-41C4-8226-D4EE14A72531}" srcOrd="0" destOrd="0" presId="urn:microsoft.com/office/officeart/2005/8/layout/arrow6"/>
    <dgm:cxn modelId="{4F2987CB-3929-4175-BF8C-9FF568C1EA76}" type="presParOf" srcId="{D7353025-D291-4356-9984-57A9C874B774}" destId="{671ACE1B-B7FD-49D0-9C71-350402365D64}" srcOrd="1" destOrd="0" presId="urn:microsoft.com/office/officeart/2005/8/layout/arrow6"/>
    <dgm:cxn modelId="{1317A227-18BD-4502-AB86-B9931C87DEDD}" type="presParOf" srcId="{D7353025-D291-4356-9984-57A9C874B774}" destId="{E03DD900-5068-4047-ABDC-399B1724A475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B6A719-4918-4174-93AB-36F50E734798}" type="doc">
      <dgm:prSet loTypeId="urn:microsoft.com/office/officeart/2005/8/layout/funne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5E498B9-87C2-499F-80B8-57E49425EAAD}">
      <dgm:prSet phldrT="[Text]" custT="1"/>
      <dgm:spPr/>
      <dgm:t>
        <a:bodyPr/>
        <a:lstStyle/>
        <a:p>
          <a:r>
            <a:rPr lang="en-US" sz="2000" b="1" dirty="0" smtClean="0"/>
            <a:t>Conditions </a:t>
          </a:r>
          <a:r>
            <a:rPr lang="en-US" sz="2000" b="1" dirty="0" err="1" smtClean="0"/>
            <a:t>médicales</a:t>
          </a:r>
          <a:endParaRPr lang="en-US" sz="2000" b="1" dirty="0"/>
        </a:p>
      </dgm:t>
    </dgm:pt>
    <dgm:pt modelId="{9C41614F-FDB8-4ED4-BE27-8CACB9FB433E}" type="parTrans" cxnId="{B083EA37-B986-400A-BD19-56E4B4FCD58B}">
      <dgm:prSet/>
      <dgm:spPr/>
      <dgm:t>
        <a:bodyPr/>
        <a:lstStyle/>
        <a:p>
          <a:endParaRPr lang="en-US"/>
        </a:p>
      </dgm:t>
    </dgm:pt>
    <dgm:pt modelId="{E9808DF4-4FFA-49E9-A7E6-3E3B7DB50838}" type="sibTrans" cxnId="{B083EA37-B986-400A-BD19-56E4B4FCD58B}">
      <dgm:prSet/>
      <dgm:spPr/>
      <dgm:t>
        <a:bodyPr/>
        <a:lstStyle/>
        <a:p>
          <a:endParaRPr lang="en-US"/>
        </a:p>
      </dgm:t>
    </dgm:pt>
    <dgm:pt modelId="{9075779C-26B5-4E5B-B000-2EAD2A01761E}">
      <dgm:prSet phldrT="[Text]" custT="1"/>
      <dgm:spPr/>
      <dgm:t>
        <a:bodyPr/>
        <a:lstStyle/>
        <a:p>
          <a:r>
            <a:rPr lang="en-US" sz="2000" b="1" dirty="0" err="1" smtClean="0"/>
            <a:t>Évaluation</a:t>
          </a:r>
          <a:r>
            <a:rPr lang="en-US" sz="2000" b="1" dirty="0" smtClean="0"/>
            <a:t> </a:t>
          </a:r>
          <a:r>
            <a:rPr lang="en-US" sz="2000" b="1" dirty="0" err="1" smtClean="0"/>
            <a:t>initiale</a:t>
          </a:r>
          <a:endParaRPr lang="en-US" sz="2000" b="1" dirty="0"/>
        </a:p>
      </dgm:t>
    </dgm:pt>
    <dgm:pt modelId="{340F86CB-3D3F-4750-85AE-E8A9E413495D}" type="parTrans" cxnId="{D1711A72-BA07-4D31-9368-9ECBC9FBC21D}">
      <dgm:prSet/>
      <dgm:spPr/>
      <dgm:t>
        <a:bodyPr/>
        <a:lstStyle/>
        <a:p>
          <a:endParaRPr lang="en-US"/>
        </a:p>
      </dgm:t>
    </dgm:pt>
    <dgm:pt modelId="{0BDD4AFE-186E-4213-9233-C854A319CD75}" type="sibTrans" cxnId="{D1711A72-BA07-4D31-9368-9ECBC9FBC21D}">
      <dgm:prSet/>
      <dgm:spPr/>
      <dgm:t>
        <a:bodyPr/>
        <a:lstStyle/>
        <a:p>
          <a:endParaRPr lang="en-US"/>
        </a:p>
      </dgm:t>
    </dgm:pt>
    <dgm:pt modelId="{BF1CE9E7-013A-4BA7-BC64-F510D64AFC6A}">
      <dgm:prSet phldrT="[Text]" custT="1"/>
      <dgm:spPr/>
      <dgm:t>
        <a:bodyPr/>
        <a:lstStyle/>
        <a:p>
          <a:r>
            <a:rPr lang="en-US" sz="2000" b="1" dirty="0" err="1" smtClean="0"/>
            <a:t>Signes</a:t>
          </a:r>
          <a:r>
            <a:rPr lang="en-US" sz="2000" b="1" dirty="0" smtClean="0"/>
            <a:t> et </a:t>
          </a:r>
          <a:r>
            <a:rPr lang="en-US" sz="2000" b="1" dirty="0" err="1" smtClean="0"/>
            <a:t>symptômes</a:t>
          </a:r>
          <a:endParaRPr lang="en-US" sz="2000" b="1" dirty="0"/>
        </a:p>
      </dgm:t>
    </dgm:pt>
    <dgm:pt modelId="{96E0120E-E5EC-429C-9514-1419C7EBD4F9}" type="parTrans" cxnId="{7A01EF94-7A5D-432D-9872-DD3CE6858BDB}">
      <dgm:prSet/>
      <dgm:spPr/>
      <dgm:t>
        <a:bodyPr/>
        <a:lstStyle/>
        <a:p>
          <a:endParaRPr lang="en-US"/>
        </a:p>
      </dgm:t>
    </dgm:pt>
    <dgm:pt modelId="{D32CC3E8-A4F1-4EAA-A57D-C87D86957C54}" type="sibTrans" cxnId="{7A01EF94-7A5D-432D-9872-DD3CE6858BDB}">
      <dgm:prSet/>
      <dgm:spPr/>
      <dgm:t>
        <a:bodyPr/>
        <a:lstStyle/>
        <a:p>
          <a:endParaRPr lang="en-US"/>
        </a:p>
      </dgm:t>
    </dgm:pt>
    <dgm:pt modelId="{1871B5FE-746F-4850-81A0-FE874EBE65FF}">
      <dgm:prSet phldrT="[Text]"/>
      <dgm:spPr/>
      <dgm:t>
        <a:bodyPr/>
        <a:lstStyle/>
        <a:p>
          <a:r>
            <a:rPr lang="en-US" b="1" dirty="0" err="1" smtClean="0"/>
            <a:t>Usagers</a:t>
          </a:r>
          <a:r>
            <a:rPr lang="en-US" b="1" dirty="0" smtClean="0"/>
            <a:t> à </a:t>
          </a:r>
          <a:r>
            <a:rPr lang="en-US" b="1" dirty="0" err="1" smtClean="0"/>
            <a:t>risque</a:t>
          </a:r>
          <a:r>
            <a:rPr lang="en-US" b="1" dirty="0" smtClean="0"/>
            <a:t> </a:t>
          </a:r>
          <a:endParaRPr lang="en-US" b="1" dirty="0"/>
        </a:p>
      </dgm:t>
    </dgm:pt>
    <dgm:pt modelId="{7D6A2917-A8F7-4A47-9BEA-5707BB82B740}" type="parTrans" cxnId="{59D2272C-F091-4409-B8B1-DB235BBC74E0}">
      <dgm:prSet/>
      <dgm:spPr/>
      <dgm:t>
        <a:bodyPr/>
        <a:lstStyle/>
        <a:p>
          <a:endParaRPr lang="en-US"/>
        </a:p>
      </dgm:t>
    </dgm:pt>
    <dgm:pt modelId="{A1AD38DD-83FB-486C-B09D-D461F46D98A7}" type="sibTrans" cxnId="{59D2272C-F091-4409-B8B1-DB235BBC74E0}">
      <dgm:prSet/>
      <dgm:spPr/>
      <dgm:t>
        <a:bodyPr/>
        <a:lstStyle/>
        <a:p>
          <a:endParaRPr lang="en-US"/>
        </a:p>
      </dgm:t>
    </dgm:pt>
    <dgm:pt modelId="{EE60403A-2BBF-40E4-AD43-959FF364ECA0}" type="pres">
      <dgm:prSet presAssocID="{E9B6A719-4918-4174-93AB-36F50E734798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90FCBE4-6B42-4975-96BE-74345AFEE833}" type="pres">
      <dgm:prSet presAssocID="{E9B6A719-4918-4174-93AB-36F50E734798}" presName="ellipse" presStyleLbl="trBgShp" presStyleIdx="0" presStyleCnt="1"/>
      <dgm:spPr/>
    </dgm:pt>
    <dgm:pt modelId="{B7F6C0A8-1276-40E1-8FD2-A0761BFFB821}" type="pres">
      <dgm:prSet presAssocID="{E9B6A719-4918-4174-93AB-36F50E734798}" presName="arrow1" presStyleLbl="fgShp" presStyleIdx="0" presStyleCnt="1"/>
      <dgm:spPr/>
    </dgm:pt>
    <dgm:pt modelId="{32FD0F62-8EEE-4564-94B1-AB4FB749D049}" type="pres">
      <dgm:prSet presAssocID="{E9B6A719-4918-4174-93AB-36F50E734798}" presName="rectangle" presStyleLbl="revTx" presStyleIdx="0" presStyleCnt="1" custAng="0" custScaleX="155152" custScaleY="162425" custLinFactNeighborX="808" custLinFactNeighborY="535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78D74B-8D9A-4B63-AA5F-FAC14BC7E930}" type="pres">
      <dgm:prSet presAssocID="{9075779C-26B5-4E5B-B000-2EAD2A01761E}" presName="item1" presStyleLbl="node1" presStyleIdx="0" presStyleCnt="3" custScaleX="140727" custScaleY="138866" custLinFactNeighborX="-15502" custLinFactNeighborY="323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A58BA7-32EA-4328-A7E3-C8AF159C69F1}" type="pres">
      <dgm:prSet presAssocID="{BF1CE9E7-013A-4BA7-BC64-F510D64AFC6A}" presName="item2" presStyleLbl="node1" presStyleIdx="1" presStyleCnt="3" custScaleX="138471" custScaleY="129699" custLinFactNeighborX="-15108" custLinFactNeighborY="-242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98FE0B-8C69-4A00-AE2C-D7AF856AB10B}" type="pres">
      <dgm:prSet presAssocID="{1871B5FE-746F-4850-81A0-FE874EBE65FF}" presName="item3" presStyleLbl="node1" presStyleIdx="2" presStyleCnt="3" custScaleX="137528" custScaleY="126422" custLinFactNeighborX="38427" custLinFactNeighborY="121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E6B659-BBAC-4B45-A910-AB240010BC3D}" type="pres">
      <dgm:prSet presAssocID="{E9B6A719-4918-4174-93AB-36F50E734798}" presName="funnel" presStyleLbl="trAlignAcc1" presStyleIdx="0" presStyleCnt="1" custScaleX="130847" custScaleY="142857" custLinFactNeighborX="-2109" custLinFactNeighborY="18331"/>
      <dgm:spPr/>
    </dgm:pt>
  </dgm:ptLst>
  <dgm:cxnLst>
    <dgm:cxn modelId="{D1711A72-BA07-4D31-9368-9ECBC9FBC21D}" srcId="{E9B6A719-4918-4174-93AB-36F50E734798}" destId="{9075779C-26B5-4E5B-B000-2EAD2A01761E}" srcOrd="1" destOrd="0" parTransId="{340F86CB-3D3F-4750-85AE-E8A9E413495D}" sibTransId="{0BDD4AFE-186E-4213-9233-C854A319CD75}"/>
    <dgm:cxn modelId="{96E4EF27-3E53-4D37-B6C9-0EE043CD9CEB}" type="presOf" srcId="{1871B5FE-746F-4850-81A0-FE874EBE65FF}" destId="{32FD0F62-8EEE-4564-94B1-AB4FB749D049}" srcOrd="0" destOrd="0" presId="urn:microsoft.com/office/officeart/2005/8/layout/funnel1"/>
    <dgm:cxn modelId="{0C383823-592A-4515-AC09-69D4AE857686}" type="presOf" srcId="{B5E498B9-87C2-499F-80B8-57E49425EAAD}" destId="{AB98FE0B-8C69-4A00-AE2C-D7AF856AB10B}" srcOrd="0" destOrd="0" presId="urn:microsoft.com/office/officeart/2005/8/layout/funnel1"/>
    <dgm:cxn modelId="{59D2272C-F091-4409-B8B1-DB235BBC74E0}" srcId="{E9B6A719-4918-4174-93AB-36F50E734798}" destId="{1871B5FE-746F-4850-81A0-FE874EBE65FF}" srcOrd="3" destOrd="0" parTransId="{7D6A2917-A8F7-4A47-9BEA-5707BB82B740}" sibTransId="{A1AD38DD-83FB-486C-B09D-D461F46D98A7}"/>
    <dgm:cxn modelId="{143B9C1F-56B9-4D65-8F31-EACC36E03267}" type="presOf" srcId="{E9B6A719-4918-4174-93AB-36F50E734798}" destId="{EE60403A-2BBF-40E4-AD43-959FF364ECA0}" srcOrd="0" destOrd="0" presId="urn:microsoft.com/office/officeart/2005/8/layout/funnel1"/>
    <dgm:cxn modelId="{BE2CE43E-1F62-4FF0-8D8F-8635A24F7567}" type="presOf" srcId="{9075779C-26B5-4E5B-B000-2EAD2A01761E}" destId="{6FA58BA7-32EA-4328-A7E3-C8AF159C69F1}" srcOrd="0" destOrd="0" presId="urn:microsoft.com/office/officeart/2005/8/layout/funnel1"/>
    <dgm:cxn modelId="{4E77C563-A01E-4AEC-9794-2F6215CAB19F}" type="presOf" srcId="{BF1CE9E7-013A-4BA7-BC64-F510D64AFC6A}" destId="{CB78D74B-8D9A-4B63-AA5F-FAC14BC7E930}" srcOrd="0" destOrd="0" presId="urn:microsoft.com/office/officeart/2005/8/layout/funnel1"/>
    <dgm:cxn modelId="{7A01EF94-7A5D-432D-9872-DD3CE6858BDB}" srcId="{E9B6A719-4918-4174-93AB-36F50E734798}" destId="{BF1CE9E7-013A-4BA7-BC64-F510D64AFC6A}" srcOrd="2" destOrd="0" parTransId="{96E0120E-E5EC-429C-9514-1419C7EBD4F9}" sibTransId="{D32CC3E8-A4F1-4EAA-A57D-C87D86957C54}"/>
    <dgm:cxn modelId="{B083EA37-B986-400A-BD19-56E4B4FCD58B}" srcId="{E9B6A719-4918-4174-93AB-36F50E734798}" destId="{B5E498B9-87C2-499F-80B8-57E49425EAAD}" srcOrd="0" destOrd="0" parTransId="{9C41614F-FDB8-4ED4-BE27-8CACB9FB433E}" sibTransId="{E9808DF4-4FFA-49E9-A7E6-3E3B7DB50838}"/>
    <dgm:cxn modelId="{86EED03E-3F29-4DC0-993E-B98223B959F3}" type="presParOf" srcId="{EE60403A-2BBF-40E4-AD43-959FF364ECA0}" destId="{F90FCBE4-6B42-4975-96BE-74345AFEE833}" srcOrd="0" destOrd="0" presId="urn:microsoft.com/office/officeart/2005/8/layout/funnel1"/>
    <dgm:cxn modelId="{5BF01AB0-8155-462E-B42A-F49A28815953}" type="presParOf" srcId="{EE60403A-2BBF-40E4-AD43-959FF364ECA0}" destId="{B7F6C0A8-1276-40E1-8FD2-A0761BFFB821}" srcOrd="1" destOrd="0" presId="urn:microsoft.com/office/officeart/2005/8/layout/funnel1"/>
    <dgm:cxn modelId="{492FC12C-D63F-48CF-B1BF-5E44A4ABEF3F}" type="presParOf" srcId="{EE60403A-2BBF-40E4-AD43-959FF364ECA0}" destId="{32FD0F62-8EEE-4564-94B1-AB4FB749D049}" srcOrd="2" destOrd="0" presId="urn:microsoft.com/office/officeart/2005/8/layout/funnel1"/>
    <dgm:cxn modelId="{41E604D6-970C-4113-92CC-940299880794}" type="presParOf" srcId="{EE60403A-2BBF-40E4-AD43-959FF364ECA0}" destId="{CB78D74B-8D9A-4B63-AA5F-FAC14BC7E930}" srcOrd="3" destOrd="0" presId="urn:microsoft.com/office/officeart/2005/8/layout/funnel1"/>
    <dgm:cxn modelId="{CCD6DF82-6E2B-498F-B523-EFF9F991B907}" type="presParOf" srcId="{EE60403A-2BBF-40E4-AD43-959FF364ECA0}" destId="{6FA58BA7-32EA-4328-A7E3-C8AF159C69F1}" srcOrd="4" destOrd="0" presId="urn:microsoft.com/office/officeart/2005/8/layout/funnel1"/>
    <dgm:cxn modelId="{02BEC5C6-1AFE-4A54-88DE-3A72BD34E0F6}" type="presParOf" srcId="{EE60403A-2BBF-40E4-AD43-959FF364ECA0}" destId="{AB98FE0B-8C69-4A00-AE2C-D7AF856AB10B}" srcOrd="5" destOrd="0" presId="urn:microsoft.com/office/officeart/2005/8/layout/funnel1"/>
    <dgm:cxn modelId="{E23FF93F-6252-41EC-AF5E-050D43BE4E27}" type="presParOf" srcId="{EE60403A-2BBF-40E4-AD43-959FF364ECA0}" destId="{59E6B659-BBAC-4B45-A910-AB240010BC3D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DF46C87-249A-4F03-A085-54EF59861EB1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ABBD34-FECC-4867-9BA5-447D42199E6F}">
      <dgm:prSet phldrT="[Text]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b="1" dirty="0" err="1" smtClean="0">
              <a:solidFill>
                <a:schemeClr val="bg1"/>
              </a:solidFill>
            </a:rPr>
            <a:t>Évaluation</a:t>
          </a:r>
          <a:r>
            <a:rPr lang="en-US" b="1" dirty="0" smtClean="0">
              <a:solidFill>
                <a:schemeClr val="bg1"/>
              </a:solidFill>
            </a:rPr>
            <a:t> </a:t>
          </a:r>
          <a:r>
            <a:rPr lang="en-US" b="1" dirty="0" err="1" smtClean="0">
              <a:solidFill>
                <a:schemeClr val="bg1"/>
              </a:solidFill>
            </a:rPr>
            <a:t>initiale</a:t>
          </a:r>
          <a:r>
            <a:rPr lang="en-US" b="1" dirty="0" smtClean="0">
              <a:solidFill>
                <a:schemeClr val="bg1"/>
              </a:solidFill>
            </a:rPr>
            <a:t> </a:t>
          </a:r>
          <a:r>
            <a:rPr lang="en-US" b="1" dirty="0" err="1" smtClean="0">
              <a:solidFill>
                <a:schemeClr val="bg1"/>
              </a:solidFill>
            </a:rPr>
            <a:t>systématique</a:t>
          </a:r>
          <a:endParaRPr lang="en-US" b="1" dirty="0">
            <a:solidFill>
              <a:schemeClr val="bg1"/>
            </a:solidFill>
          </a:endParaRPr>
        </a:p>
      </dgm:t>
    </dgm:pt>
    <dgm:pt modelId="{C87E88ED-D04C-4516-AF78-E28CDA6F1C2B}" type="parTrans" cxnId="{E01F595D-849C-41B1-8827-1F4DBCEDE788}">
      <dgm:prSet/>
      <dgm:spPr/>
      <dgm:t>
        <a:bodyPr/>
        <a:lstStyle/>
        <a:p>
          <a:endParaRPr lang="en-US"/>
        </a:p>
      </dgm:t>
    </dgm:pt>
    <dgm:pt modelId="{9785D973-16D4-47A1-9DA9-CE3D76CA74CE}" type="sibTrans" cxnId="{E01F595D-849C-41B1-8827-1F4DBCEDE788}">
      <dgm:prSet/>
      <dgm:spPr/>
      <dgm:t>
        <a:bodyPr/>
        <a:lstStyle/>
        <a:p>
          <a:endParaRPr lang="en-US"/>
        </a:p>
      </dgm:t>
    </dgm:pt>
    <dgm:pt modelId="{C8D88235-8E6E-4057-98CD-6C1D1732DFC1}">
      <dgm:prSet phldrT="[Text]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b="1" dirty="0" err="1" smtClean="0">
              <a:solidFill>
                <a:schemeClr val="bg1"/>
              </a:solidFill>
            </a:rPr>
            <a:t>Échelle</a:t>
          </a:r>
          <a:r>
            <a:rPr lang="en-US" b="1" dirty="0" smtClean="0">
              <a:solidFill>
                <a:schemeClr val="bg1"/>
              </a:solidFill>
            </a:rPr>
            <a:t> </a:t>
          </a:r>
          <a:r>
            <a:rPr lang="en-US" b="1" dirty="0" err="1" smtClean="0">
              <a:solidFill>
                <a:schemeClr val="bg1"/>
              </a:solidFill>
            </a:rPr>
            <a:t>verbale</a:t>
          </a:r>
          <a:endParaRPr lang="en-US" b="1" dirty="0" smtClean="0">
            <a:solidFill>
              <a:schemeClr val="bg1"/>
            </a:solidFill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b="1" dirty="0" smtClean="0">
              <a:solidFill>
                <a:schemeClr val="bg1"/>
              </a:solidFill>
            </a:rPr>
            <a:t> 0 à 10 </a:t>
          </a:r>
          <a:endParaRPr lang="en-US" b="1" dirty="0">
            <a:solidFill>
              <a:schemeClr val="bg1"/>
            </a:solidFill>
          </a:endParaRPr>
        </a:p>
      </dgm:t>
    </dgm:pt>
    <dgm:pt modelId="{27C8BFC1-40B2-459B-B5E8-5BF8E9A05023}" type="parTrans" cxnId="{3DDD5AF8-BF8F-4951-82FE-A9C1A1EF0AE0}">
      <dgm:prSet/>
      <dgm:spPr/>
      <dgm:t>
        <a:bodyPr/>
        <a:lstStyle/>
        <a:p>
          <a:endParaRPr lang="en-US"/>
        </a:p>
      </dgm:t>
    </dgm:pt>
    <dgm:pt modelId="{83CF055E-1922-4A0C-AE5E-1D72DF327A71}" type="sibTrans" cxnId="{3DDD5AF8-BF8F-4951-82FE-A9C1A1EF0AE0}">
      <dgm:prSet/>
      <dgm:spPr/>
      <dgm:t>
        <a:bodyPr/>
        <a:lstStyle/>
        <a:p>
          <a:endParaRPr lang="en-US"/>
        </a:p>
      </dgm:t>
    </dgm:pt>
    <dgm:pt modelId="{86CED3E8-A4C0-478C-993E-93DE41A73699}">
      <dgm:prSet phldrT="[Text]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b="1" dirty="0" smtClean="0">
              <a:solidFill>
                <a:schemeClr val="bg1"/>
              </a:solidFill>
            </a:rPr>
            <a:t>PQRSTU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b="1" dirty="0" smtClean="0">
              <a:solidFill>
                <a:schemeClr val="bg1"/>
              </a:solidFill>
            </a:rPr>
            <a:t>FR, </a:t>
          </a:r>
          <a:r>
            <a:rPr lang="en-US" b="1" smtClean="0">
              <a:solidFill>
                <a:schemeClr val="bg1"/>
              </a:solidFill>
            </a:rPr>
            <a:t>rythme,amplitude</a:t>
          </a:r>
          <a:r>
            <a:rPr lang="en-US" b="1" dirty="0" smtClean="0">
              <a:solidFill>
                <a:schemeClr val="bg1"/>
              </a:solidFill>
            </a:rPr>
            <a:t> et muscles </a:t>
          </a:r>
          <a:r>
            <a:rPr lang="en-US" b="1" dirty="0" err="1" smtClean="0">
              <a:solidFill>
                <a:schemeClr val="bg1"/>
              </a:solidFill>
            </a:rPr>
            <a:t>accessoires</a:t>
          </a:r>
          <a:r>
            <a:rPr lang="en-US" b="1" dirty="0" smtClean="0">
              <a:solidFill>
                <a:schemeClr val="bg1"/>
              </a:solidFill>
            </a:rPr>
            <a:t> </a:t>
          </a:r>
          <a:endParaRPr lang="en-US" b="1" dirty="0">
            <a:solidFill>
              <a:schemeClr val="bg1"/>
            </a:solidFill>
          </a:endParaRPr>
        </a:p>
      </dgm:t>
    </dgm:pt>
    <dgm:pt modelId="{97D2EAC2-564F-42F2-BE6B-DFF513625B4F}" type="parTrans" cxnId="{26CEA8AC-5A35-4D2E-9251-53AD334C103C}">
      <dgm:prSet/>
      <dgm:spPr/>
      <dgm:t>
        <a:bodyPr/>
        <a:lstStyle/>
        <a:p>
          <a:endParaRPr lang="en-US"/>
        </a:p>
      </dgm:t>
    </dgm:pt>
    <dgm:pt modelId="{EED21DB0-3608-41A1-B2B1-DCF708809532}" type="sibTrans" cxnId="{26CEA8AC-5A35-4D2E-9251-53AD334C103C}">
      <dgm:prSet/>
      <dgm:spPr/>
      <dgm:t>
        <a:bodyPr/>
        <a:lstStyle/>
        <a:p>
          <a:endParaRPr lang="en-US"/>
        </a:p>
      </dgm:t>
    </dgm:pt>
    <dgm:pt modelId="{85F1CB35-9E99-4875-9C7B-7053961E9E22}">
      <dgm:prSet phldrT="[Text]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b="1" dirty="0" err="1" smtClean="0">
              <a:solidFill>
                <a:schemeClr val="bg1"/>
              </a:solidFill>
            </a:rPr>
            <a:t>Autres</a:t>
          </a:r>
          <a:r>
            <a:rPr lang="en-US" b="1" dirty="0" smtClean="0">
              <a:solidFill>
                <a:schemeClr val="bg1"/>
              </a:solidFill>
            </a:rPr>
            <a:t> </a:t>
          </a:r>
          <a:r>
            <a:rPr lang="en-US" b="1" dirty="0" err="1" smtClean="0">
              <a:solidFill>
                <a:schemeClr val="bg1"/>
              </a:solidFill>
            </a:rPr>
            <a:t>informations</a:t>
          </a:r>
          <a:r>
            <a:rPr lang="en-US" b="1" dirty="0" smtClean="0">
              <a:solidFill>
                <a:schemeClr val="bg1"/>
              </a:solidFill>
            </a:rPr>
            <a:t> </a:t>
          </a:r>
          <a:endParaRPr lang="en-US" b="1" dirty="0">
            <a:solidFill>
              <a:schemeClr val="bg1"/>
            </a:solidFill>
          </a:endParaRPr>
        </a:p>
      </dgm:t>
    </dgm:pt>
    <dgm:pt modelId="{CD19DE44-DCE9-423F-A3B0-C31B335E466C}" type="parTrans" cxnId="{37510F75-ADFF-41F5-A39C-1AADBB12249E}">
      <dgm:prSet/>
      <dgm:spPr/>
      <dgm:t>
        <a:bodyPr/>
        <a:lstStyle/>
        <a:p>
          <a:endParaRPr lang="en-US"/>
        </a:p>
      </dgm:t>
    </dgm:pt>
    <dgm:pt modelId="{3730F1EE-2A94-49D8-8D68-6715D0ED273C}" type="sibTrans" cxnId="{37510F75-ADFF-41F5-A39C-1AADBB12249E}">
      <dgm:prSet/>
      <dgm:spPr/>
      <dgm:t>
        <a:bodyPr/>
        <a:lstStyle/>
        <a:p>
          <a:endParaRPr lang="en-US"/>
        </a:p>
      </dgm:t>
    </dgm:pt>
    <dgm:pt modelId="{19B012C7-E359-449E-81E8-E5FD4ABE9823}" type="pres">
      <dgm:prSet presAssocID="{DDF46C87-249A-4F03-A085-54EF59861EB1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488E5C1-55B8-4614-BB4F-B0BE50B3D14E}" type="pres">
      <dgm:prSet presAssocID="{DDF46C87-249A-4F03-A085-54EF59861EB1}" presName="radial" presStyleCnt="0">
        <dgm:presLayoutVars>
          <dgm:animLvl val="ctr"/>
        </dgm:presLayoutVars>
      </dgm:prSet>
      <dgm:spPr/>
    </dgm:pt>
    <dgm:pt modelId="{7245E67E-F7E9-45C4-AD1C-CC847E7AEFCD}" type="pres">
      <dgm:prSet presAssocID="{17ABBD34-FECC-4867-9BA5-447D42199E6F}" presName="centerShape" presStyleLbl="vennNode1" presStyleIdx="0" presStyleCnt="4"/>
      <dgm:spPr/>
      <dgm:t>
        <a:bodyPr/>
        <a:lstStyle/>
        <a:p>
          <a:endParaRPr lang="en-US"/>
        </a:p>
      </dgm:t>
    </dgm:pt>
    <dgm:pt modelId="{73B48482-EE79-4DDA-974C-B7537C56EFFB}" type="pres">
      <dgm:prSet presAssocID="{C8D88235-8E6E-4057-98CD-6C1D1732DFC1}" presName="node" presStyleLbl="vennNode1" presStyleIdx="1" presStyleCnt="4" custScaleX="1106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7856D1-82F0-460F-90E8-611E16D2226A}" type="pres">
      <dgm:prSet presAssocID="{86CED3E8-A4C0-478C-993E-93DE41A73699}" presName="node" presStyleLbl="vennNode1" presStyleIdx="2" presStyleCnt="4" custScaleX="164789" custScaleY="156204" custRadScaleRad="120768" custRadScaleInc="-57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801083-1DC5-4589-AF9D-260548515343}" type="pres">
      <dgm:prSet presAssocID="{85F1CB35-9E99-4875-9C7B-7053961E9E22}" presName="node" presStyleLbl="vennNode1" presStyleIdx="3" presStyleCnt="4" custScaleX="149229" custScaleY="140986" custRadScaleRad="115845" custRadScaleInc="2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C6C093A-E472-46E6-A6A0-EB1D114E4488}" type="presOf" srcId="{85F1CB35-9E99-4875-9C7B-7053961E9E22}" destId="{70801083-1DC5-4589-AF9D-260548515343}" srcOrd="0" destOrd="0" presId="urn:microsoft.com/office/officeart/2005/8/layout/radial3"/>
    <dgm:cxn modelId="{E01F595D-849C-41B1-8827-1F4DBCEDE788}" srcId="{DDF46C87-249A-4F03-A085-54EF59861EB1}" destId="{17ABBD34-FECC-4867-9BA5-447D42199E6F}" srcOrd="0" destOrd="0" parTransId="{C87E88ED-D04C-4516-AF78-E28CDA6F1C2B}" sibTransId="{9785D973-16D4-47A1-9DA9-CE3D76CA74CE}"/>
    <dgm:cxn modelId="{37510F75-ADFF-41F5-A39C-1AADBB12249E}" srcId="{17ABBD34-FECC-4867-9BA5-447D42199E6F}" destId="{85F1CB35-9E99-4875-9C7B-7053961E9E22}" srcOrd="2" destOrd="0" parTransId="{CD19DE44-DCE9-423F-A3B0-C31B335E466C}" sibTransId="{3730F1EE-2A94-49D8-8D68-6715D0ED273C}"/>
    <dgm:cxn modelId="{2FFBAFC0-3640-45C4-823D-BB81F77D77B8}" type="presOf" srcId="{C8D88235-8E6E-4057-98CD-6C1D1732DFC1}" destId="{73B48482-EE79-4DDA-974C-B7537C56EFFB}" srcOrd="0" destOrd="0" presId="urn:microsoft.com/office/officeart/2005/8/layout/radial3"/>
    <dgm:cxn modelId="{9002356B-B5E3-48DF-B65D-A7DAF4103A27}" type="presOf" srcId="{86CED3E8-A4C0-478C-993E-93DE41A73699}" destId="{417856D1-82F0-460F-90E8-611E16D2226A}" srcOrd="0" destOrd="0" presId="urn:microsoft.com/office/officeart/2005/8/layout/radial3"/>
    <dgm:cxn modelId="{3DDD5AF8-BF8F-4951-82FE-A9C1A1EF0AE0}" srcId="{17ABBD34-FECC-4867-9BA5-447D42199E6F}" destId="{C8D88235-8E6E-4057-98CD-6C1D1732DFC1}" srcOrd="0" destOrd="0" parTransId="{27C8BFC1-40B2-459B-B5E8-5BF8E9A05023}" sibTransId="{83CF055E-1922-4A0C-AE5E-1D72DF327A71}"/>
    <dgm:cxn modelId="{4450E1FA-F062-413F-8D1E-66FFB9C89136}" type="presOf" srcId="{17ABBD34-FECC-4867-9BA5-447D42199E6F}" destId="{7245E67E-F7E9-45C4-AD1C-CC847E7AEFCD}" srcOrd="0" destOrd="0" presId="urn:microsoft.com/office/officeart/2005/8/layout/radial3"/>
    <dgm:cxn modelId="{26CEA8AC-5A35-4D2E-9251-53AD334C103C}" srcId="{17ABBD34-FECC-4867-9BA5-447D42199E6F}" destId="{86CED3E8-A4C0-478C-993E-93DE41A73699}" srcOrd="1" destOrd="0" parTransId="{97D2EAC2-564F-42F2-BE6B-DFF513625B4F}" sibTransId="{EED21DB0-3608-41A1-B2B1-DCF708809532}"/>
    <dgm:cxn modelId="{EF8EA455-287A-4A4C-88A7-D3BF7CAAB2CF}" type="presOf" srcId="{DDF46C87-249A-4F03-A085-54EF59861EB1}" destId="{19B012C7-E359-449E-81E8-E5FD4ABE9823}" srcOrd="0" destOrd="0" presId="urn:microsoft.com/office/officeart/2005/8/layout/radial3"/>
    <dgm:cxn modelId="{DBDF2430-BDBE-4804-8AB3-28A840A8B04A}" type="presParOf" srcId="{19B012C7-E359-449E-81E8-E5FD4ABE9823}" destId="{C488E5C1-55B8-4614-BB4F-B0BE50B3D14E}" srcOrd="0" destOrd="0" presId="urn:microsoft.com/office/officeart/2005/8/layout/radial3"/>
    <dgm:cxn modelId="{85EBAA54-31E6-4DC0-B6DD-7A93F9EF044C}" type="presParOf" srcId="{C488E5C1-55B8-4614-BB4F-B0BE50B3D14E}" destId="{7245E67E-F7E9-45C4-AD1C-CC847E7AEFCD}" srcOrd="0" destOrd="0" presId="urn:microsoft.com/office/officeart/2005/8/layout/radial3"/>
    <dgm:cxn modelId="{ABB4F87A-9D54-466C-A50D-EB00D9E69AED}" type="presParOf" srcId="{C488E5C1-55B8-4614-BB4F-B0BE50B3D14E}" destId="{73B48482-EE79-4DDA-974C-B7537C56EFFB}" srcOrd="1" destOrd="0" presId="urn:microsoft.com/office/officeart/2005/8/layout/radial3"/>
    <dgm:cxn modelId="{D1CB63B1-49F0-469C-A915-A959AD1F11F4}" type="presParOf" srcId="{C488E5C1-55B8-4614-BB4F-B0BE50B3D14E}" destId="{417856D1-82F0-460F-90E8-611E16D2226A}" srcOrd="2" destOrd="0" presId="urn:microsoft.com/office/officeart/2005/8/layout/radial3"/>
    <dgm:cxn modelId="{383F4A4C-91B6-4299-9B39-E41C9A5A6922}" type="presParOf" srcId="{C488E5C1-55B8-4614-BB4F-B0BE50B3D14E}" destId="{70801083-1DC5-4589-AF9D-260548515343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080B281-406B-4A2E-A112-A5D4CA9FD7B6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D74F734-CC07-4A47-90E6-7A71D005EADB}">
      <dgm:prSet phldrT="[Text]" custT="1"/>
      <dgm:sp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</dgm:spPr>
      <dgm:t>
        <a:bodyPr/>
        <a:lstStyle/>
        <a:p>
          <a:r>
            <a:rPr lang="en-US" sz="2400" dirty="0" err="1" smtClean="0"/>
            <a:t>Sédation</a:t>
          </a:r>
          <a:endParaRPr lang="en-US" sz="2400" dirty="0"/>
        </a:p>
      </dgm:t>
    </dgm:pt>
    <dgm:pt modelId="{90D909D7-2C13-4C66-8459-E5A145B83476}" type="parTrans" cxnId="{9B6DA5CF-07DB-45D3-91A4-8433B55AB5E1}">
      <dgm:prSet/>
      <dgm:spPr/>
      <dgm:t>
        <a:bodyPr/>
        <a:lstStyle/>
        <a:p>
          <a:endParaRPr lang="en-US"/>
        </a:p>
      </dgm:t>
    </dgm:pt>
    <dgm:pt modelId="{F9916B66-74DA-469C-84AA-A12CB174B4B5}" type="sibTrans" cxnId="{9B6DA5CF-07DB-45D3-91A4-8433B55AB5E1}">
      <dgm:prSet/>
      <dgm:spPr/>
      <dgm:t>
        <a:bodyPr/>
        <a:lstStyle/>
        <a:p>
          <a:endParaRPr lang="en-US"/>
        </a:p>
      </dgm:t>
    </dgm:pt>
    <dgm:pt modelId="{32CA4373-E902-40CE-B405-62296F73B156}">
      <dgm:prSet phldrT="[Text]" custT="1"/>
      <dgm:sp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</dgm:spPr>
      <dgm:t>
        <a:bodyPr/>
        <a:lstStyle/>
        <a:p>
          <a:r>
            <a:rPr lang="en-US" sz="2400" dirty="0" err="1" smtClean="0"/>
            <a:t>Amnésie</a:t>
          </a:r>
          <a:r>
            <a:rPr lang="en-US" sz="2400" dirty="0" smtClean="0"/>
            <a:t> et diminution des </a:t>
          </a:r>
          <a:r>
            <a:rPr lang="en-US" sz="2400" dirty="0" err="1" smtClean="0"/>
            <a:t>sécrétions</a:t>
          </a:r>
          <a:r>
            <a:rPr lang="en-US" sz="2400" dirty="0" smtClean="0"/>
            <a:t> </a:t>
          </a:r>
          <a:r>
            <a:rPr lang="en-US" sz="2400" dirty="0" err="1" smtClean="0"/>
            <a:t>pulmonaires</a:t>
          </a:r>
          <a:endParaRPr lang="en-US" sz="2400" dirty="0" smtClean="0"/>
        </a:p>
      </dgm:t>
    </dgm:pt>
    <dgm:pt modelId="{95A97D8B-D618-4B4B-9453-A428B975478F}" type="parTrans" cxnId="{B29B0F3C-D4CB-43FF-8F58-0091C269D1D3}">
      <dgm:prSet/>
      <dgm:spPr/>
      <dgm:t>
        <a:bodyPr/>
        <a:lstStyle/>
        <a:p>
          <a:endParaRPr lang="en-US"/>
        </a:p>
      </dgm:t>
    </dgm:pt>
    <dgm:pt modelId="{F760941A-923B-42A3-8E6E-C952ACA03CD2}" type="sibTrans" cxnId="{B29B0F3C-D4CB-43FF-8F58-0091C269D1D3}">
      <dgm:prSet/>
      <dgm:spPr/>
      <dgm:t>
        <a:bodyPr/>
        <a:lstStyle/>
        <a:p>
          <a:endParaRPr lang="en-US"/>
        </a:p>
      </dgm:t>
    </dgm:pt>
    <dgm:pt modelId="{29A4DF9B-6E43-4537-A67E-C6AA1CD47C30}">
      <dgm:prSet phldrT="[Text]" custT="1"/>
      <dgm:sp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</dgm:spPr>
      <dgm:t>
        <a:bodyPr/>
        <a:lstStyle/>
        <a:p>
          <a:r>
            <a:rPr lang="en-US" sz="2400" dirty="0" err="1" smtClean="0"/>
            <a:t>Soulagement</a:t>
          </a:r>
          <a:r>
            <a:rPr lang="en-US" sz="2400" dirty="0" smtClean="0"/>
            <a:t> de la </a:t>
          </a:r>
          <a:r>
            <a:rPr lang="en-US" sz="2400" dirty="0" err="1" smtClean="0"/>
            <a:t>dyspnée</a:t>
          </a:r>
          <a:r>
            <a:rPr lang="en-US" sz="2400" dirty="0" smtClean="0"/>
            <a:t> et de la </a:t>
          </a:r>
          <a:r>
            <a:rPr lang="en-US" sz="2400" dirty="0" err="1" smtClean="0"/>
            <a:t>douleur</a:t>
          </a:r>
          <a:r>
            <a:rPr lang="en-US" sz="2400" dirty="0" smtClean="0"/>
            <a:t> </a:t>
          </a:r>
          <a:endParaRPr lang="en-US" sz="2400" dirty="0"/>
        </a:p>
      </dgm:t>
    </dgm:pt>
    <dgm:pt modelId="{5795F961-D1E8-43DE-8198-5545279D2C03}" type="parTrans" cxnId="{A8E2201F-7A7A-452A-92AE-D9032174209F}">
      <dgm:prSet/>
      <dgm:spPr/>
      <dgm:t>
        <a:bodyPr/>
        <a:lstStyle/>
        <a:p>
          <a:endParaRPr lang="en-US"/>
        </a:p>
      </dgm:t>
    </dgm:pt>
    <dgm:pt modelId="{8CE7905A-20C1-42DC-8B25-001ADA5F5871}" type="sibTrans" cxnId="{A8E2201F-7A7A-452A-92AE-D9032174209F}">
      <dgm:prSet/>
      <dgm:spPr/>
      <dgm:t>
        <a:bodyPr/>
        <a:lstStyle/>
        <a:p>
          <a:endParaRPr lang="en-US"/>
        </a:p>
      </dgm:t>
    </dgm:pt>
    <dgm:pt modelId="{5F1548A8-43D1-4553-9DEA-12B4F550B2BA}" type="pres">
      <dgm:prSet presAssocID="{6080B281-406B-4A2E-A112-A5D4CA9FD7B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4884A6C-8D0F-4146-9014-6693555EA3E2}" type="pres">
      <dgm:prSet presAssocID="{6D74F734-CC07-4A47-90E6-7A71D005EADB}" presName="node" presStyleLbl="node1" presStyleIdx="0" presStyleCnt="3" custRadScaleRad="90761" custRadScaleInc="75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41534C-289B-4FD8-9793-98A4217C106D}" type="pres">
      <dgm:prSet presAssocID="{F9916B66-74DA-469C-84AA-A12CB174B4B5}" presName="sibTrans" presStyleLbl="sibTrans2D1" presStyleIdx="0" presStyleCnt="3" custLinFactNeighborX="75194" custLinFactNeighborY="-9246"/>
      <dgm:spPr/>
      <dgm:t>
        <a:bodyPr/>
        <a:lstStyle/>
        <a:p>
          <a:endParaRPr lang="en-US"/>
        </a:p>
      </dgm:t>
    </dgm:pt>
    <dgm:pt modelId="{27268F0C-1EEA-4B82-8C7B-BC92ABCBF897}" type="pres">
      <dgm:prSet presAssocID="{F9916B66-74DA-469C-84AA-A12CB174B4B5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6844AD7B-7B7F-4AF7-B677-A0F2D168E4D4}" type="pres">
      <dgm:prSet presAssocID="{32CA4373-E902-40CE-B405-62296F73B156}" presName="node" presStyleLbl="node1" presStyleIdx="1" presStyleCnt="3" custRadScaleRad="111190" custRadScaleInc="-26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29F1DB-D569-4C21-96A2-DC80515EF9EB}" type="pres">
      <dgm:prSet presAssocID="{F760941A-923B-42A3-8E6E-C952ACA03CD2}" presName="sibTrans" presStyleLbl="sibTrans2D1" presStyleIdx="1" presStyleCnt="3"/>
      <dgm:spPr/>
      <dgm:t>
        <a:bodyPr/>
        <a:lstStyle/>
        <a:p>
          <a:endParaRPr lang="en-US"/>
        </a:p>
      </dgm:t>
    </dgm:pt>
    <dgm:pt modelId="{96D858D9-EE53-48C6-A0DA-8BD7D84A63E4}" type="pres">
      <dgm:prSet presAssocID="{F760941A-923B-42A3-8E6E-C952ACA03CD2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EBD139EA-506E-498D-856A-3D153B2DBC86}" type="pres">
      <dgm:prSet presAssocID="{29A4DF9B-6E43-4537-A67E-C6AA1CD47C30}" presName="node" presStyleLbl="node1" presStyleIdx="2" presStyleCnt="3" custRadScaleRad="98385" custRadScaleInc="28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74E6CE-8832-410C-9CA8-E29AA900E350}" type="pres">
      <dgm:prSet presAssocID="{8CE7905A-20C1-42DC-8B25-001ADA5F5871}" presName="sibTrans" presStyleLbl="sibTrans2D1" presStyleIdx="2" presStyleCnt="3" custLinFactNeighborX="-65728" custLinFactNeighborY="-1892"/>
      <dgm:spPr/>
      <dgm:t>
        <a:bodyPr/>
        <a:lstStyle/>
        <a:p>
          <a:endParaRPr lang="en-US"/>
        </a:p>
      </dgm:t>
    </dgm:pt>
    <dgm:pt modelId="{6EB90DC2-E5C0-48CB-970E-B4077EFD999E}" type="pres">
      <dgm:prSet presAssocID="{8CE7905A-20C1-42DC-8B25-001ADA5F5871}" presName="connectorText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A8E2201F-7A7A-452A-92AE-D9032174209F}" srcId="{6080B281-406B-4A2E-A112-A5D4CA9FD7B6}" destId="{29A4DF9B-6E43-4537-A67E-C6AA1CD47C30}" srcOrd="2" destOrd="0" parTransId="{5795F961-D1E8-43DE-8198-5545279D2C03}" sibTransId="{8CE7905A-20C1-42DC-8B25-001ADA5F5871}"/>
    <dgm:cxn modelId="{B29B0F3C-D4CB-43FF-8F58-0091C269D1D3}" srcId="{6080B281-406B-4A2E-A112-A5D4CA9FD7B6}" destId="{32CA4373-E902-40CE-B405-62296F73B156}" srcOrd="1" destOrd="0" parTransId="{95A97D8B-D618-4B4B-9453-A428B975478F}" sibTransId="{F760941A-923B-42A3-8E6E-C952ACA03CD2}"/>
    <dgm:cxn modelId="{6CA6CD90-7456-4915-9CA0-97E3039418B8}" type="presOf" srcId="{F760941A-923B-42A3-8E6E-C952ACA03CD2}" destId="{96D858D9-EE53-48C6-A0DA-8BD7D84A63E4}" srcOrd="1" destOrd="0" presId="urn:microsoft.com/office/officeart/2005/8/layout/cycle7"/>
    <dgm:cxn modelId="{D98B2D7C-1287-42EF-8A6E-62B15B467D3B}" type="presOf" srcId="{6080B281-406B-4A2E-A112-A5D4CA9FD7B6}" destId="{5F1548A8-43D1-4553-9DEA-12B4F550B2BA}" srcOrd="0" destOrd="0" presId="urn:microsoft.com/office/officeart/2005/8/layout/cycle7"/>
    <dgm:cxn modelId="{580E5189-408F-4027-87CB-58562E302B23}" type="presOf" srcId="{F9916B66-74DA-469C-84AA-A12CB174B4B5}" destId="{1141534C-289B-4FD8-9793-98A4217C106D}" srcOrd="0" destOrd="0" presId="urn:microsoft.com/office/officeart/2005/8/layout/cycle7"/>
    <dgm:cxn modelId="{F07DD40D-0D23-4195-9A3F-32704EDC9FED}" type="presOf" srcId="{8CE7905A-20C1-42DC-8B25-001ADA5F5871}" destId="{2474E6CE-8832-410C-9CA8-E29AA900E350}" srcOrd="0" destOrd="0" presId="urn:microsoft.com/office/officeart/2005/8/layout/cycle7"/>
    <dgm:cxn modelId="{9B6DA5CF-07DB-45D3-91A4-8433B55AB5E1}" srcId="{6080B281-406B-4A2E-A112-A5D4CA9FD7B6}" destId="{6D74F734-CC07-4A47-90E6-7A71D005EADB}" srcOrd="0" destOrd="0" parTransId="{90D909D7-2C13-4C66-8459-E5A145B83476}" sibTransId="{F9916B66-74DA-469C-84AA-A12CB174B4B5}"/>
    <dgm:cxn modelId="{6E34F89E-5951-4DAF-98BF-39B33AC057B3}" type="presOf" srcId="{6D74F734-CC07-4A47-90E6-7A71D005EADB}" destId="{84884A6C-8D0F-4146-9014-6693555EA3E2}" srcOrd="0" destOrd="0" presId="urn:microsoft.com/office/officeart/2005/8/layout/cycle7"/>
    <dgm:cxn modelId="{14619BF6-3B5C-4291-B8EE-6659A900B0C8}" type="presOf" srcId="{8CE7905A-20C1-42DC-8B25-001ADA5F5871}" destId="{6EB90DC2-E5C0-48CB-970E-B4077EFD999E}" srcOrd="1" destOrd="0" presId="urn:microsoft.com/office/officeart/2005/8/layout/cycle7"/>
    <dgm:cxn modelId="{AD78F45E-8919-4937-A36F-C83044E19BEF}" type="presOf" srcId="{F9916B66-74DA-469C-84AA-A12CB174B4B5}" destId="{27268F0C-1EEA-4B82-8C7B-BC92ABCBF897}" srcOrd="1" destOrd="0" presId="urn:microsoft.com/office/officeart/2005/8/layout/cycle7"/>
    <dgm:cxn modelId="{61210CBB-52EB-4C11-8D87-5466EDD526D0}" type="presOf" srcId="{F760941A-923B-42A3-8E6E-C952ACA03CD2}" destId="{A429F1DB-D569-4C21-96A2-DC80515EF9EB}" srcOrd="0" destOrd="0" presId="urn:microsoft.com/office/officeart/2005/8/layout/cycle7"/>
    <dgm:cxn modelId="{F9204BF6-D54C-4AEB-A552-48999098327F}" type="presOf" srcId="{32CA4373-E902-40CE-B405-62296F73B156}" destId="{6844AD7B-7B7F-4AF7-B677-A0F2D168E4D4}" srcOrd="0" destOrd="0" presId="urn:microsoft.com/office/officeart/2005/8/layout/cycle7"/>
    <dgm:cxn modelId="{72935615-9587-4D1D-8C3A-F5E1929F02E8}" type="presOf" srcId="{29A4DF9B-6E43-4537-A67E-C6AA1CD47C30}" destId="{EBD139EA-506E-498D-856A-3D153B2DBC86}" srcOrd="0" destOrd="0" presId="urn:microsoft.com/office/officeart/2005/8/layout/cycle7"/>
    <dgm:cxn modelId="{9064790B-6EA0-4BEE-A133-5A53FBC4B7FC}" type="presParOf" srcId="{5F1548A8-43D1-4553-9DEA-12B4F550B2BA}" destId="{84884A6C-8D0F-4146-9014-6693555EA3E2}" srcOrd="0" destOrd="0" presId="urn:microsoft.com/office/officeart/2005/8/layout/cycle7"/>
    <dgm:cxn modelId="{0E57B980-7F9D-4A2B-A695-81FF14BFB2B7}" type="presParOf" srcId="{5F1548A8-43D1-4553-9DEA-12B4F550B2BA}" destId="{1141534C-289B-4FD8-9793-98A4217C106D}" srcOrd="1" destOrd="0" presId="urn:microsoft.com/office/officeart/2005/8/layout/cycle7"/>
    <dgm:cxn modelId="{B14DC833-8BE3-4F68-BEC8-E19B1C949F85}" type="presParOf" srcId="{1141534C-289B-4FD8-9793-98A4217C106D}" destId="{27268F0C-1EEA-4B82-8C7B-BC92ABCBF897}" srcOrd="0" destOrd="0" presId="urn:microsoft.com/office/officeart/2005/8/layout/cycle7"/>
    <dgm:cxn modelId="{CB0ADFAF-6D45-4349-878A-A1E952861159}" type="presParOf" srcId="{5F1548A8-43D1-4553-9DEA-12B4F550B2BA}" destId="{6844AD7B-7B7F-4AF7-B677-A0F2D168E4D4}" srcOrd="2" destOrd="0" presId="urn:microsoft.com/office/officeart/2005/8/layout/cycle7"/>
    <dgm:cxn modelId="{BB15739C-47D5-4B7C-81BF-D8596467EAF8}" type="presParOf" srcId="{5F1548A8-43D1-4553-9DEA-12B4F550B2BA}" destId="{A429F1DB-D569-4C21-96A2-DC80515EF9EB}" srcOrd="3" destOrd="0" presId="urn:microsoft.com/office/officeart/2005/8/layout/cycle7"/>
    <dgm:cxn modelId="{467F7F32-39A4-40EC-9F90-91F4AF45D433}" type="presParOf" srcId="{A429F1DB-D569-4C21-96A2-DC80515EF9EB}" destId="{96D858D9-EE53-48C6-A0DA-8BD7D84A63E4}" srcOrd="0" destOrd="0" presId="urn:microsoft.com/office/officeart/2005/8/layout/cycle7"/>
    <dgm:cxn modelId="{2187FA80-133A-449C-9AB3-7C7091D64E75}" type="presParOf" srcId="{5F1548A8-43D1-4553-9DEA-12B4F550B2BA}" destId="{EBD139EA-506E-498D-856A-3D153B2DBC86}" srcOrd="4" destOrd="0" presId="urn:microsoft.com/office/officeart/2005/8/layout/cycle7"/>
    <dgm:cxn modelId="{AF82BB1D-A3DA-4316-8CAC-F63E8D86087A}" type="presParOf" srcId="{5F1548A8-43D1-4553-9DEA-12B4F550B2BA}" destId="{2474E6CE-8832-410C-9CA8-E29AA900E350}" srcOrd="5" destOrd="0" presId="urn:microsoft.com/office/officeart/2005/8/layout/cycle7"/>
    <dgm:cxn modelId="{7DE0678D-95D4-44F2-A804-26D3735417F0}" type="presParOf" srcId="{2474E6CE-8832-410C-9CA8-E29AA900E350}" destId="{6EB90DC2-E5C0-48CB-970E-B4077EFD999E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FB49470-C8B8-4976-85D1-03461BE73C5F}" type="doc">
      <dgm:prSet loTypeId="urn:microsoft.com/office/officeart/2005/8/layout/hList6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8A16336-D20F-49DE-A3D0-F0E3DD3E6CD5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 err="1" smtClean="0"/>
            <a:t>Présence</a:t>
          </a:r>
          <a:r>
            <a:rPr lang="en-US" dirty="0" smtClean="0"/>
            <a:t> </a:t>
          </a:r>
          <a:endParaRPr lang="en-US" dirty="0"/>
        </a:p>
      </dgm:t>
    </dgm:pt>
    <dgm:pt modelId="{CE09C3F4-2459-4F85-9152-DDFD7EC8688A}" type="parTrans" cxnId="{CB9C53CA-9942-4501-8342-D3B37B065F5B}">
      <dgm:prSet/>
      <dgm:spPr/>
      <dgm:t>
        <a:bodyPr/>
        <a:lstStyle/>
        <a:p>
          <a:endParaRPr lang="en-US"/>
        </a:p>
      </dgm:t>
    </dgm:pt>
    <dgm:pt modelId="{EC214D67-8955-42A8-A0BE-93A296C05869}" type="sibTrans" cxnId="{CB9C53CA-9942-4501-8342-D3B37B065F5B}">
      <dgm:prSet/>
      <dgm:spPr/>
      <dgm:t>
        <a:bodyPr/>
        <a:lstStyle/>
        <a:p>
          <a:endParaRPr lang="en-US"/>
        </a:p>
      </dgm:t>
    </dgm:pt>
    <dgm:pt modelId="{949AD57C-CB71-4DFF-B3A1-458D9B666291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 err="1" smtClean="0"/>
            <a:t>Écoute</a:t>
          </a:r>
          <a:r>
            <a:rPr lang="en-US" dirty="0" smtClean="0"/>
            <a:t> active</a:t>
          </a:r>
          <a:endParaRPr lang="en-US" dirty="0"/>
        </a:p>
      </dgm:t>
    </dgm:pt>
    <dgm:pt modelId="{4B824B36-576B-4436-855D-96DEC62C01AE}" type="parTrans" cxnId="{038C27E5-4936-4CAD-8F90-2F304BF846CB}">
      <dgm:prSet/>
      <dgm:spPr/>
      <dgm:t>
        <a:bodyPr/>
        <a:lstStyle/>
        <a:p>
          <a:endParaRPr lang="en-US"/>
        </a:p>
      </dgm:t>
    </dgm:pt>
    <dgm:pt modelId="{E4B2106C-F74F-4760-977F-B8650990C47B}" type="sibTrans" cxnId="{038C27E5-4936-4CAD-8F90-2F304BF846CB}">
      <dgm:prSet/>
      <dgm:spPr/>
      <dgm:t>
        <a:bodyPr/>
        <a:lstStyle/>
        <a:p>
          <a:endParaRPr lang="en-US"/>
        </a:p>
      </dgm:t>
    </dgm:pt>
    <dgm:pt modelId="{E5DC33CF-BA33-4077-B1AB-DCFB605094A6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 smtClean="0"/>
            <a:t>Intervention </a:t>
          </a:r>
          <a:r>
            <a:rPr lang="en-US" dirty="0" err="1" smtClean="0"/>
            <a:t>rapide</a:t>
          </a:r>
          <a:r>
            <a:rPr lang="en-US" dirty="0" smtClean="0"/>
            <a:t> </a:t>
          </a:r>
          <a:r>
            <a:rPr lang="en-US" dirty="0" err="1" smtClean="0"/>
            <a:t>lors</a:t>
          </a:r>
          <a:r>
            <a:rPr lang="en-US" dirty="0" smtClean="0"/>
            <a:t> </a:t>
          </a:r>
          <a:r>
            <a:rPr lang="en-US" dirty="0" err="1" smtClean="0"/>
            <a:t>d’une</a:t>
          </a:r>
          <a:r>
            <a:rPr lang="en-US" dirty="0" smtClean="0"/>
            <a:t> </a:t>
          </a:r>
          <a:r>
            <a:rPr lang="en-US" dirty="0" err="1" smtClean="0"/>
            <a:t>dyspnée</a:t>
          </a:r>
          <a:r>
            <a:rPr lang="en-US" dirty="0" smtClean="0"/>
            <a:t> </a:t>
          </a:r>
          <a:r>
            <a:rPr lang="en-US" dirty="0" err="1" smtClean="0"/>
            <a:t>sévère</a:t>
          </a:r>
          <a:r>
            <a:rPr lang="en-US" dirty="0" smtClean="0"/>
            <a:t> </a:t>
          </a:r>
          <a:endParaRPr lang="en-US" dirty="0"/>
        </a:p>
      </dgm:t>
    </dgm:pt>
    <dgm:pt modelId="{E173D819-DB8D-4E36-9FA3-038B68B3EEC8}" type="parTrans" cxnId="{7D02010C-E560-4C0D-BE78-5A7EE78162BA}">
      <dgm:prSet/>
      <dgm:spPr/>
      <dgm:t>
        <a:bodyPr/>
        <a:lstStyle/>
        <a:p>
          <a:endParaRPr lang="en-US"/>
        </a:p>
      </dgm:t>
    </dgm:pt>
    <dgm:pt modelId="{EF67CA33-6422-4E2E-80B3-61B4B6A6010D}" type="sibTrans" cxnId="{7D02010C-E560-4C0D-BE78-5A7EE78162BA}">
      <dgm:prSet/>
      <dgm:spPr/>
      <dgm:t>
        <a:bodyPr/>
        <a:lstStyle/>
        <a:p>
          <a:endParaRPr lang="en-US"/>
        </a:p>
      </dgm:t>
    </dgm:pt>
    <dgm:pt modelId="{9CB08AF6-619D-49BB-B5E4-CC6486F5D324}" type="pres">
      <dgm:prSet presAssocID="{5FB49470-C8B8-4976-85D1-03461BE73C5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3B27207-5C74-4ABF-87BE-C8BA8159BE31}" type="pres">
      <dgm:prSet presAssocID="{38A16336-D20F-49DE-A3D0-F0E3DD3E6CD5}" presName="node" presStyleLbl="node1" presStyleIdx="0" presStyleCnt="3" custLinFactNeighborX="514" custLinFactNeighborY="23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A16A35-960B-4D63-9846-14E8284C4E30}" type="pres">
      <dgm:prSet presAssocID="{EC214D67-8955-42A8-A0BE-93A296C05869}" presName="sibTrans" presStyleCnt="0"/>
      <dgm:spPr/>
      <dgm:t>
        <a:bodyPr/>
        <a:lstStyle/>
        <a:p>
          <a:endParaRPr lang="en-US"/>
        </a:p>
      </dgm:t>
    </dgm:pt>
    <dgm:pt modelId="{1F8FC2B0-30FC-4DFE-B327-4FB577B57E09}" type="pres">
      <dgm:prSet presAssocID="{949AD57C-CB71-4DFF-B3A1-458D9B666291}" presName="node" presStyleLbl="node1" presStyleIdx="1" presStyleCnt="3" custLinFactNeighborX="514" custLinFactNeighborY="23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B0F6AF-7415-442C-918F-FF50CF88A7C2}" type="pres">
      <dgm:prSet presAssocID="{E4B2106C-F74F-4760-977F-B8650990C47B}" presName="sibTrans" presStyleCnt="0"/>
      <dgm:spPr/>
      <dgm:t>
        <a:bodyPr/>
        <a:lstStyle/>
        <a:p>
          <a:endParaRPr lang="en-US"/>
        </a:p>
      </dgm:t>
    </dgm:pt>
    <dgm:pt modelId="{0BA7F6BD-5BE9-4894-83A2-9B1A7A56C3F6}" type="pres">
      <dgm:prSet presAssocID="{E5DC33CF-BA33-4077-B1AB-DCFB605094A6}" presName="node" presStyleLbl="node1" presStyleIdx="2" presStyleCnt="3" custLinFactNeighborX="514" custLinFactNeighborY="23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B9C53CA-9942-4501-8342-D3B37B065F5B}" srcId="{5FB49470-C8B8-4976-85D1-03461BE73C5F}" destId="{38A16336-D20F-49DE-A3D0-F0E3DD3E6CD5}" srcOrd="0" destOrd="0" parTransId="{CE09C3F4-2459-4F85-9152-DDFD7EC8688A}" sibTransId="{EC214D67-8955-42A8-A0BE-93A296C05869}"/>
    <dgm:cxn modelId="{7D02010C-E560-4C0D-BE78-5A7EE78162BA}" srcId="{5FB49470-C8B8-4976-85D1-03461BE73C5F}" destId="{E5DC33CF-BA33-4077-B1AB-DCFB605094A6}" srcOrd="2" destOrd="0" parTransId="{E173D819-DB8D-4E36-9FA3-038B68B3EEC8}" sibTransId="{EF67CA33-6422-4E2E-80B3-61B4B6A6010D}"/>
    <dgm:cxn modelId="{92AB4008-AB1C-4254-B3C5-15044F4E6EF1}" type="presOf" srcId="{E5DC33CF-BA33-4077-B1AB-DCFB605094A6}" destId="{0BA7F6BD-5BE9-4894-83A2-9B1A7A56C3F6}" srcOrd="0" destOrd="0" presId="urn:microsoft.com/office/officeart/2005/8/layout/hList6"/>
    <dgm:cxn modelId="{3E235FE2-AAFB-40DA-9BA4-5709794C6ECA}" type="presOf" srcId="{5FB49470-C8B8-4976-85D1-03461BE73C5F}" destId="{9CB08AF6-619D-49BB-B5E4-CC6486F5D324}" srcOrd="0" destOrd="0" presId="urn:microsoft.com/office/officeart/2005/8/layout/hList6"/>
    <dgm:cxn modelId="{20B4D605-4F76-4360-A73D-E9664C5C7317}" type="presOf" srcId="{38A16336-D20F-49DE-A3D0-F0E3DD3E6CD5}" destId="{C3B27207-5C74-4ABF-87BE-C8BA8159BE31}" srcOrd="0" destOrd="0" presId="urn:microsoft.com/office/officeart/2005/8/layout/hList6"/>
    <dgm:cxn modelId="{09D04AE8-B2E6-4974-8C2F-C0F8856382C4}" type="presOf" srcId="{949AD57C-CB71-4DFF-B3A1-458D9B666291}" destId="{1F8FC2B0-30FC-4DFE-B327-4FB577B57E09}" srcOrd="0" destOrd="0" presId="urn:microsoft.com/office/officeart/2005/8/layout/hList6"/>
    <dgm:cxn modelId="{038C27E5-4936-4CAD-8F90-2F304BF846CB}" srcId="{5FB49470-C8B8-4976-85D1-03461BE73C5F}" destId="{949AD57C-CB71-4DFF-B3A1-458D9B666291}" srcOrd="1" destOrd="0" parTransId="{4B824B36-576B-4436-855D-96DEC62C01AE}" sibTransId="{E4B2106C-F74F-4760-977F-B8650990C47B}"/>
    <dgm:cxn modelId="{E76395BF-13BE-48A0-A45A-9F7E578CCAC5}" type="presParOf" srcId="{9CB08AF6-619D-49BB-B5E4-CC6486F5D324}" destId="{C3B27207-5C74-4ABF-87BE-C8BA8159BE31}" srcOrd="0" destOrd="0" presId="urn:microsoft.com/office/officeart/2005/8/layout/hList6"/>
    <dgm:cxn modelId="{C7CC04D2-ACD2-45F3-B016-FE9C0CF49AB5}" type="presParOf" srcId="{9CB08AF6-619D-49BB-B5E4-CC6486F5D324}" destId="{47A16A35-960B-4D63-9846-14E8284C4E30}" srcOrd="1" destOrd="0" presId="urn:microsoft.com/office/officeart/2005/8/layout/hList6"/>
    <dgm:cxn modelId="{B0109FEE-99D4-47EA-AF95-E0BA68BDDB06}" type="presParOf" srcId="{9CB08AF6-619D-49BB-B5E4-CC6486F5D324}" destId="{1F8FC2B0-30FC-4DFE-B327-4FB577B57E09}" srcOrd="2" destOrd="0" presId="urn:microsoft.com/office/officeart/2005/8/layout/hList6"/>
    <dgm:cxn modelId="{9A3CDF0B-D659-4AC7-B026-CBF90BB7F2F3}" type="presParOf" srcId="{9CB08AF6-619D-49BB-B5E4-CC6486F5D324}" destId="{24B0F6AF-7415-442C-918F-FF50CF88A7C2}" srcOrd="3" destOrd="0" presId="urn:microsoft.com/office/officeart/2005/8/layout/hList6"/>
    <dgm:cxn modelId="{65F708FD-72ED-4ADF-91E7-784D21B9AEA9}" type="presParOf" srcId="{9CB08AF6-619D-49BB-B5E4-CC6486F5D324}" destId="{0BA7F6BD-5BE9-4894-83A2-9B1A7A56C3F6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E31D3E7-BD47-4679-81D0-4331305AD754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D3C4EC6-B283-468B-A2F2-4046E20C70E9}">
      <dgm:prSet phldrT="[Text]" custT="1"/>
      <dgm:spPr>
        <a:solidFill>
          <a:schemeClr val="accent1">
            <a:lumMod val="90000"/>
            <a:lumOff val="10000"/>
          </a:schemeClr>
        </a:solidFill>
        <a:ln>
          <a:solidFill>
            <a:schemeClr val="accent4">
              <a:lumMod val="10000"/>
            </a:schemeClr>
          </a:solidFill>
        </a:ln>
      </dgm:spPr>
      <dgm:t>
        <a:bodyPr/>
        <a:lstStyle/>
        <a:p>
          <a:r>
            <a:rPr lang="en-US" sz="2800" b="1" dirty="0" err="1" smtClean="0"/>
            <a:t>Évaluation</a:t>
          </a:r>
          <a:r>
            <a:rPr lang="en-US" sz="2800" b="1" dirty="0" smtClean="0"/>
            <a:t> de la </a:t>
          </a:r>
          <a:r>
            <a:rPr lang="en-US" sz="2800" b="1" dirty="0" err="1" smtClean="0"/>
            <a:t>dyspnée</a:t>
          </a:r>
          <a:endParaRPr lang="en-US" sz="2800" b="1" dirty="0"/>
        </a:p>
      </dgm:t>
    </dgm:pt>
    <dgm:pt modelId="{676E747F-4F08-4DE2-828D-598C9C2CDCD8}" type="parTrans" cxnId="{0CAB5C78-0C62-4452-8318-BBB07EA77234}">
      <dgm:prSet/>
      <dgm:spPr/>
      <dgm:t>
        <a:bodyPr/>
        <a:lstStyle/>
        <a:p>
          <a:endParaRPr lang="en-US"/>
        </a:p>
      </dgm:t>
    </dgm:pt>
    <dgm:pt modelId="{702725B9-4743-410F-B57B-07FA4EDC6DA0}" type="sibTrans" cxnId="{0CAB5C78-0C62-4452-8318-BBB07EA77234}">
      <dgm:prSet/>
      <dgm:spPr/>
      <dgm:t>
        <a:bodyPr/>
        <a:lstStyle/>
        <a:p>
          <a:endParaRPr lang="en-US"/>
        </a:p>
      </dgm:t>
    </dgm:pt>
    <dgm:pt modelId="{73A018B9-AB1B-4864-9622-7C856AA96A71}">
      <dgm:prSet phldrT="[Text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2000" b="1" dirty="0" smtClean="0"/>
            <a:t>Interventions </a:t>
          </a:r>
          <a:r>
            <a:rPr lang="en-US" sz="2000" b="1" dirty="0" err="1" smtClean="0"/>
            <a:t>précoces</a:t>
          </a:r>
          <a:endParaRPr lang="en-US" sz="2000" b="1" dirty="0"/>
        </a:p>
      </dgm:t>
    </dgm:pt>
    <dgm:pt modelId="{9DA030A9-CFB5-4419-816F-60624C9E1901}" type="parTrans" cxnId="{6924332D-D305-482C-A004-DACE07A5FE24}">
      <dgm:prSet/>
      <dgm:spPr/>
      <dgm:t>
        <a:bodyPr/>
        <a:lstStyle/>
        <a:p>
          <a:endParaRPr lang="en-US"/>
        </a:p>
      </dgm:t>
    </dgm:pt>
    <dgm:pt modelId="{6FF96CA6-133F-4DCB-BD36-0FAEB80FE470}" type="sibTrans" cxnId="{6924332D-D305-482C-A004-DACE07A5FE24}">
      <dgm:prSet/>
      <dgm:spPr/>
      <dgm:t>
        <a:bodyPr/>
        <a:lstStyle/>
        <a:p>
          <a:endParaRPr lang="en-US"/>
        </a:p>
      </dgm:t>
    </dgm:pt>
    <dgm:pt modelId="{499A5E94-AB27-49D9-95A4-3C7B670C8818}">
      <dgm:prSet phldrT="[Text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800" b="1" dirty="0" err="1" smtClean="0"/>
            <a:t>Qualité</a:t>
          </a:r>
          <a:r>
            <a:rPr lang="en-US" sz="1800" b="1" dirty="0" smtClean="0"/>
            <a:t> de vie</a:t>
          </a:r>
        </a:p>
        <a:p>
          <a:r>
            <a:rPr lang="en-US" sz="1800" b="1" dirty="0" err="1" smtClean="0"/>
            <a:t>Soulagment</a:t>
          </a:r>
          <a:r>
            <a:rPr lang="en-US" sz="1800" b="1" dirty="0" smtClean="0"/>
            <a:t> de la </a:t>
          </a:r>
          <a:r>
            <a:rPr lang="en-US" sz="1800" b="1" dirty="0" err="1" smtClean="0"/>
            <a:t>dét</a:t>
          </a:r>
          <a:r>
            <a:rPr lang="en-US" sz="1800" b="1" dirty="0" smtClean="0"/>
            <a:t>. </a:t>
          </a:r>
          <a:r>
            <a:rPr lang="en-US" sz="1800" b="1" dirty="0" err="1" smtClean="0"/>
            <a:t>resp</a:t>
          </a:r>
          <a:r>
            <a:rPr lang="en-US" sz="1800" b="1" dirty="0" smtClean="0"/>
            <a:t> </a:t>
          </a:r>
        </a:p>
        <a:p>
          <a:r>
            <a:rPr lang="en-US" sz="1800" b="1" dirty="0" smtClean="0"/>
            <a:t>Bien-</a:t>
          </a:r>
          <a:r>
            <a:rPr lang="en-US" sz="1800" b="1" dirty="0" err="1" smtClean="0"/>
            <a:t>être</a:t>
          </a:r>
          <a:r>
            <a:rPr lang="en-US" sz="1800" b="1" dirty="0" smtClean="0"/>
            <a:t> de </a:t>
          </a:r>
          <a:r>
            <a:rPr lang="en-US" sz="1800" b="1" dirty="0" err="1" smtClean="0"/>
            <a:t>l’usager</a:t>
          </a:r>
          <a:r>
            <a:rPr lang="en-US" sz="1800" b="1" dirty="0" smtClean="0"/>
            <a:t>  </a:t>
          </a:r>
          <a:r>
            <a:rPr lang="en-US" sz="1800" b="1" dirty="0" err="1" smtClean="0"/>
            <a:t>en</a:t>
          </a:r>
          <a:r>
            <a:rPr lang="en-US" sz="1800" b="1" dirty="0" smtClean="0"/>
            <a:t> fin de vie </a:t>
          </a:r>
          <a:endParaRPr lang="en-US" sz="1800" b="1" dirty="0"/>
        </a:p>
      </dgm:t>
    </dgm:pt>
    <dgm:pt modelId="{50640E31-7A29-4453-808F-6A5F187DE0E7}" type="parTrans" cxnId="{890A87E1-70BD-4D41-B0AE-44B785C473A6}">
      <dgm:prSet/>
      <dgm:spPr/>
      <dgm:t>
        <a:bodyPr/>
        <a:lstStyle/>
        <a:p>
          <a:endParaRPr lang="en-US"/>
        </a:p>
      </dgm:t>
    </dgm:pt>
    <dgm:pt modelId="{BBAE3FA8-708D-4C0C-9B8E-613303ADD6FB}" type="sibTrans" cxnId="{890A87E1-70BD-4D41-B0AE-44B785C473A6}">
      <dgm:prSet/>
      <dgm:spPr/>
      <dgm:t>
        <a:bodyPr/>
        <a:lstStyle/>
        <a:p>
          <a:endParaRPr lang="en-US"/>
        </a:p>
      </dgm:t>
    </dgm:pt>
    <dgm:pt modelId="{06B63241-AA1A-4BA6-9876-84A061F2ECDE}">
      <dgm:prSet phldrT="[Text]" custT="1"/>
      <dgm:spPr>
        <a:solidFill>
          <a:schemeClr val="accent1">
            <a:lumMod val="90000"/>
            <a:lumOff val="10000"/>
          </a:schemeClr>
        </a:solidFill>
        <a:ln>
          <a:solidFill>
            <a:schemeClr val="accent4">
              <a:lumMod val="10000"/>
            </a:schemeClr>
          </a:solidFill>
        </a:ln>
      </dgm:spPr>
      <dgm:t>
        <a:bodyPr/>
        <a:lstStyle/>
        <a:p>
          <a:r>
            <a:rPr lang="en-US" sz="2800" b="1" dirty="0" err="1" smtClean="0"/>
            <a:t>Détresse</a:t>
          </a:r>
          <a:r>
            <a:rPr lang="en-US" sz="2800" b="1" dirty="0" smtClean="0"/>
            <a:t> </a:t>
          </a:r>
          <a:r>
            <a:rPr lang="en-US" sz="2800" b="1" dirty="0" err="1" smtClean="0"/>
            <a:t>respiratoire</a:t>
          </a:r>
          <a:endParaRPr lang="en-US" sz="2800" b="1" dirty="0"/>
        </a:p>
      </dgm:t>
    </dgm:pt>
    <dgm:pt modelId="{BBCC8205-0D18-42E6-8CAA-6A70AF432B2A}" type="parTrans" cxnId="{6596698C-969E-434A-96B4-009482B8F017}">
      <dgm:prSet/>
      <dgm:spPr/>
      <dgm:t>
        <a:bodyPr/>
        <a:lstStyle/>
        <a:p>
          <a:endParaRPr lang="en-US"/>
        </a:p>
      </dgm:t>
    </dgm:pt>
    <dgm:pt modelId="{6610A9BF-4EA9-4EA7-AAC0-32669F15FAC2}" type="sibTrans" cxnId="{6596698C-969E-434A-96B4-009482B8F017}">
      <dgm:prSet/>
      <dgm:spPr/>
      <dgm:t>
        <a:bodyPr/>
        <a:lstStyle/>
        <a:p>
          <a:endParaRPr lang="en-US"/>
        </a:p>
      </dgm:t>
    </dgm:pt>
    <dgm:pt modelId="{A677622B-0BDE-4787-89B3-C0A2811E6A19}">
      <dgm:prSet phldrT="[Text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2000" b="1" dirty="0" err="1" smtClean="0"/>
            <a:t>Rôles</a:t>
          </a:r>
          <a:r>
            <a:rPr lang="en-US" sz="2000" b="1" dirty="0" smtClean="0"/>
            <a:t> de </a:t>
          </a:r>
          <a:r>
            <a:rPr lang="en-US" sz="2000" b="1" dirty="0" err="1" smtClean="0"/>
            <a:t>l’infirmière</a:t>
          </a:r>
          <a:r>
            <a:rPr lang="en-US" sz="2000" b="1" dirty="0" smtClean="0"/>
            <a:t> </a:t>
          </a:r>
          <a:endParaRPr lang="en-US" sz="2000" b="1" dirty="0"/>
        </a:p>
      </dgm:t>
    </dgm:pt>
    <dgm:pt modelId="{8BE61370-A6EC-490D-A66E-FDA80ABC0CCE}" type="parTrans" cxnId="{3DDD5016-49F6-44B4-9114-11B938F47CB3}">
      <dgm:prSet/>
      <dgm:spPr/>
      <dgm:t>
        <a:bodyPr/>
        <a:lstStyle/>
        <a:p>
          <a:endParaRPr lang="en-US"/>
        </a:p>
      </dgm:t>
    </dgm:pt>
    <dgm:pt modelId="{5BE64552-4B5D-409A-B0F0-22669E3509A2}" type="sibTrans" cxnId="{3DDD5016-49F6-44B4-9114-11B938F47CB3}">
      <dgm:prSet/>
      <dgm:spPr/>
      <dgm:t>
        <a:bodyPr/>
        <a:lstStyle/>
        <a:p>
          <a:endParaRPr lang="en-US"/>
        </a:p>
      </dgm:t>
    </dgm:pt>
    <dgm:pt modelId="{44F0E7A7-0861-4856-914F-1BCB6E942DA4}">
      <dgm:prSet phldrT="[Text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800" b="1" dirty="0" smtClean="0"/>
            <a:t>Dirige et </a:t>
          </a:r>
          <a:r>
            <a:rPr lang="en-US" sz="1800" b="1" dirty="0" err="1" smtClean="0"/>
            <a:t>coordonne</a:t>
          </a:r>
          <a:r>
            <a:rPr lang="en-US" sz="1800" b="1" dirty="0" smtClean="0"/>
            <a:t> </a:t>
          </a:r>
        </a:p>
        <a:p>
          <a:r>
            <a:rPr lang="en-US" sz="1800" b="1" dirty="0" err="1" smtClean="0"/>
            <a:t>Rapidité</a:t>
          </a:r>
          <a:r>
            <a:rPr lang="en-US" sz="1800" b="1" dirty="0" smtClean="0"/>
            <a:t> et </a:t>
          </a:r>
          <a:r>
            <a:rPr lang="en-US" sz="1800" b="1" dirty="0" err="1" smtClean="0"/>
            <a:t>efficacité</a:t>
          </a:r>
          <a:endParaRPr lang="en-US" sz="1800" b="1" dirty="0" smtClean="0"/>
        </a:p>
        <a:p>
          <a:r>
            <a:rPr lang="en-US" sz="1800" b="1" dirty="0" err="1" smtClean="0"/>
            <a:t>Sécurité</a:t>
          </a:r>
          <a:r>
            <a:rPr lang="en-US" sz="1800" b="1" dirty="0" smtClean="0"/>
            <a:t> et </a:t>
          </a:r>
          <a:r>
            <a:rPr lang="en-US" sz="1800" b="1" dirty="0" err="1" smtClean="0"/>
            <a:t>contrôle</a:t>
          </a:r>
          <a:endParaRPr lang="en-US" sz="1800" b="1" dirty="0" smtClean="0"/>
        </a:p>
        <a:p>
          <a:r>
            <a:rPr lang="en-US" sz="1800" b="1" dirty="0" err="1" smtClean="0"/>
            <a:t>Soutien</a:t>
          </a:r>
          <a:r>
            <a:rPr lang="en-US" sz="1800" b="1" dirty="0" smtClean="0"/>
            <a:t> à </a:t>
          </a:r>
          <a:r>
            <a:rPr lang="en-US" sz="1800" b="1" dirty="0" err="1" smtClean="0"/>
            <a:t>l’usager</a:t>
          </a:r>
          <a:r>
            <a:rPr lang="en-US" sz="1800" b="1" dirty="0" smtClean="0"/>
            <a:t> et </a:t>
          </a:r>
          <a:r>
            <a:rPr lang="en-US" sz="1800" b="1" dirty="0" err="1" smtClean="0"/>
            <a:t>proches</a:t>
          </a:r>
          <a:endParaRPr lang="en-US" sz="1600" dirty="0"/>
        </a:p>
      </dgm:t>
    </dgm:pt>
    <dgm:pt modelId="{241540DF-AA02-4EBA-9C9C-79E6CA77649A}" type="parTrans" cxnId="{90DE2294-43FB-4F6B-AFDE-F8D175CCC7EC}">
      <dgm:prSet/>
      <dgm:spPr/>
      <dgm:t>
        <a:bodyPr/>
        <a:lstStyle/>
        <a:p>
          <a:endParaRPr lang="en-US"/>
        </a:p>
      </dgm:t>
    </dgm:pt>
    <dgm:pt modelId="{A19C6E7A-6A08-4AEA-B81C-FE1DC8C9A061}" type="sibTrans" cxnId="{90DE2294-43FB-4F6B-AFDE-F8D175CCC7EC}">
      <dgm:prSet/>
      <dgm:spPr/>
      <dgm:t>
        <a:bodyPr/>
        <a:lstStyle/>
        <a:p>
          <a:endParaRPr lang="en-US"/>
        </a:p>
      </dgm:t>
    </dgm:pt>
    <dgm:pt modelId="{BEDBA807-0BA1-43AA-8ADD-2B0504E25FAF}" type="pres">
      <dgm:prSet presAssocID="{AE31D3E7-BD47-4679-81D0-4331305AD75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6B5CC126-60EB-4FC3-AA22-EA6E70C5E009}" type="pres">
      <dgm:prSet presAssocID="{BD3C4EC6-B283-468B-A2F2-4046E20C70E9}" presName="root" presStyleCnt="0"/>
      <dgm:spPr/>
    </dgm:pt>
    <dgm:pt modelId="{C8B79D7C-BB19-49FF-887D-9D5D1A851F50}" type="pres">
      <dgm:prSet presAssocID="{BD3C4EC6-B283-468B-A2F2-4046E20C70E9}" presName="rootComposite" presStyleCnt="0"/>
      <dgm:spPr/>
    </dgm:pt>
    <dgm:pt modelId="{681F05ED-C961-42A8-8979-29786C3D0292}" type="pres">
      <dgm:prSet presAssocID="{BD3C4EC6-B283-468B-A2F2-4046E20C70E9}" presName="rootText" presStyleLbl="node1" presStyleIdx="0" presStyleCnt="2"/>
      <dgm:spPr/>
      <dgm:t>
        <a:bodyPr/>
        <a:lstStyle/>
        <a:p>
          <a:endParaRPr lang="en-US"/>
        </a:p>
      </dgm:t>
    </dgm:pt>
    <dgm:pt modelId="{DFEDB255-A4EB-463E-9FAC-84AF896C990D}" type="pres">
      <dgm:prSet presAssocID="{BD3C4EC6-B283-468B-A2F2-4046E20C70E9}" presName="rootConnector" presStyleLbl="node1" presStyleIdx="0" presStyleCnt="2"/>
      <dgm:spPr/>
      <dgm:t>
        <a:bodyPr/>
        <a:lstStyle/>
        <a:p>
          <a:endParaRPr lang="en-US"/>
        </a:p>
      </dgm:t>
    </dgm:pt>
    <dgm:pt modelId="{D9C0F9DD-43AE-4D3F-A9C9-4D154E5C1473}" type="pres">
      <dgm:prSet presAssocID="{BD3C4EC6-B283-468B-A2F2-4046E20C70E9}" presName="childShape" presStyleCnt="0"/>
      <dgm:spPr/>
    </dgm:pt>
    <dgm:pt modelId="{BD16CD50-C6B6-492F-A795-6A4A74030611}" type="pres">
      <dgm:prSet presAssocID="{9DA030A9-CFB5-4419-816F-60624C9E1901}" presName="Name13" presStyleLbl="parChTrans1D2" presStyleIdx="0" presStyleCnt="4"/>
      <dgm:spPr/>
      <dgm:t>
        <a:bodyPr/>
        <a:lstStyle/>
        <a:p>
          <a:endParaRPr lang="en-US"/>
        </a:p>
      </dgm:t>
    </dgm:pt>
    <dgm:pt modelId="{270027EF-EB6C-45A3-B513-4706AA9C13C7}" type="pres">
      <dgm:prSet presAssocID="{73A018B9-AB1B-4864-9622-7C856AA96A71}" presName="child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80D9FB-0A09-4E06-AD4C-AD6CC3F0861E}" type="pres">
      <dgm:prSet presAssocID="{50640E31-7A29-4453-808F-6A5F187DE0E7}" presName="Name13" presStyleLbl="parChTrans1D2" presStyleIdx="1" presStyleCnt="4"/>
      <dgm:spPr/>
      <dgm:t>
        <a:bodyPr/>
        <a:lstStyle/>
        <a:p>
          <a:endParaRPr lang="en-US"/>
        </a:p>
      </dgm:t>
    </dgm:pt>
    <dgm:pt modelId="{0226D28C-52CF-4F44-BA10-2734CB9F0522}" type="pres">
      <dgm:prSet presAssocID="{499A5E94-AB27-49D9-95A4-3C7B670C8818}" presName="childText" presStyleLbl="bgAcc1" presStyleIdx="1" presStyleCnt="4" custScaleX="1327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45F3B6-7E7B-49E9-8C85-FA4F7B7FE792}" type="pres">
      <dgm:prSet presAssocID="{06B63241-AA1A-4BA6-9876-84A061F2ECDE}" presName="root" presStyleCnt="0"/>
      <dgm:spPr/>
    </dgm:pt>
    <dgm:pt modelId="{E08DECEB-B65B-49C1-A595-EE153B3E51D6}" type="pres">
      <dgm:prSet presAssocID="{06B63241-AA1A-4BA6-9876-84A061F2ECDE}" presName="rootComposite" presStyleCnt="0"/>
      <dgm:spPr/>
    </dgm:pt>
    <dgm:pt modelId="{F72DA67E-DFFA-4C5D-986D-1F8576A70E33}" type="pres">
      <dgm:prSet presAssocID="{06B63241-AA1A-4BA6-9876-84A061F2ECDE}" presName="rootText" presStyleLbl="node1" presStyleIdx="1" presStyleCnt="2"/>
      <dgm:spPr/>
      <dgm:t>
        <a:bodyPr/>
        <a:lstStyle/>
        <a:p>
          <a:endParaRPr lang="en-US"/>
        </a:p>
      </dgm:t>
    </dgm:pt>
    <dgm:pt modelId="{689F8AC4-FBED-4C58-9CB4-E5B0C85124E1}" type="pres">
      <dgm:prSet presAssocID="{06B63241-AA1A-4BA6-9876-84A061F2ECDE}" presName="rootConnector" presStyleLbl="node1" presStyleIdx="1" presStyleCnt="2"/>
      <dgm:spPr/>
      <dgm:t>
        <a:bodyPr/>
        <a:lstStyle/>
        <a:p>
          <a:endParaRPr lang="en-US"/>
        </a:p>
      </dgm:t>
    </dgm:pt>
    <dgm:pt modelId="{EF8E9D19-FE61-4FF9-8F6A-CE0007FC3F45}" type="pres">
      <dgm:prSet presAssocID="{06B63241-AA1A-4BA6-9876-84A061F2ECDE}" presName="childShape" presStyleCnt="0"/>
      <dgm:spPr/>
    </dgm:pt>
    <dgm:pt modelId="{1B68955E-4D33-4598-BBAE-E5C8110D3403}" type="pres">
      <dgm:prSet presAssocID="{8BE61370-A6EC-490D-A66E-FDA80ABC0CCE}" presName="Name13" presStyleLbl="parChTrans1D2" presStyleIdx="2" presStyleCnt="4"/>
      <dgm:spPr/>
      <dgm:t>
        <a:bodyPr/>
        <a:lstStyle/>
        <a:p>
          <a:endParaRPr lang="en-US"/>
        </a:p>
      </dgm:t>
    </dgm:pt>
    <dgm:pt modelId="{4C8814C0-1DFA-4F80-8577-2456869EE7BF}" type="pres">
      <dgm:prSet presAssocID="{A677622B-0BDE-4787-89B3-C0A2811E6A19}" presName="child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796279-5CC8-4161-A159-ACB9596317F7}" type="pres">
      <dgm:prSet presAssocID="{241540DF-AA02-4EBA-9C9C-79E6CA77649A}" presName="Name13" presStyleLbl="parChTrans1D2" presStyleIdx="3" presStyleCnt="4"/>
      <dgm:spPr/>
      <dgm:t>
        <a:bodyPr/>
        <a:lstStyle/>
        <a:p>
          <a:endParaRPr lang="en-US"/>
        </a:p>
      </dgm:t>
    </dgm:pt>
    <dgm:pt modelId="{5DA5A404-CFFE-4240-B834-EA0857CE90DB}" type="pres">
      <dgm:prSet presAssocID="{44F0E7A7-0861-4856-914F-1BCB6E942DA4}" presName="childText" presStyleLbl="bgAcc1" presStyleIdx="3" presStyleCnt="4" custScaleX="1362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F5B4BC5-5124-4ED9-904D-2474CB4CA8B9}" type="presOf" srcId="{73A018B9-AB1B-4864-9622-7C856AA96A71}" destId="{270027EF-EB6C-45A3-B513-4706AA9C13C7}" srcOrd="0" destOrd="0" presId="urn:microsoft.com/office/officeart/2005/8/layout/hierarchy3"/>
    <dgm:cxn modelId="{3DDD5016-49F6-44B4-9114-11B938F47CB3}" srcId="{06B63241-AA1A-4BA6-9876-84A061F2ECDE}" destId="{A677622B-0BDE-4787-89B3-C0A2811E6A19}" srcOrd="0" destOrd="0" parTransId="{8BE61370-A6EC-490D-A66E-FDA80ABC0CCE}" sibTransId="{5BE64552-4B5D-409A-B0F0-22669E3509A2}"/>
    <dgm:cxn modelId="{7A91DD16-CD10-42A3-B4C6-8C10E6A44A5F}" type="presOf" srcId="{BD3C4EC6-B283-468B-A2F2-4046E20C70E9}" destId="{DFEDB255-A4EB-463E-9FAC-84AF896C990D}" srcOrd="1" destOrd="0" presId="urn:microsoft.com/office/officeart/2005/8/layout/hierarchy3"/>
    <dgm:cxn modelId="{E2ECAE0B-9A9E-4059-863D-28EE3A39A430}" type="presOf" srcId="{241540DF-AA02-4EBA-9C9C-79E6CA77649A}" destId="{81796279-5CC8-4161-A159-ACB9596317F7}" srcOrd="0" destOrd="0" presId="urn:microsoft.com/office/officeart/2005/8/layout/hierarchy3"/>
    <dgm:cxn modelId="{80CA77C9-6E21-4A61-AD7B-D0C78E4AAAF4}" type="presOf" srcId="{06B63241-AA1A-4BA6-9876-84A061F2ECDE}" destId="{689F8AC4-FBED-4C58-9CB4-E5B0C85124E1}" srcOrd="1" destOrd="0" presId="urn:microsoft.com/office/officeart/2005/8/layout/hierarchy3"/>
    <dgm:cxn modelId="{7F70B1C7-036D-4228-9153-7D9D055B8FEF}" type="presOf" srcId="{44F0E7A7-0861-4856-914F-1BCB6E942DA4}" destId="{5DA5A404-CFFE-4240-B834-EA0857CE90DB}" srcOrd="0" destOrd="0" presId="urn:microsoft.com/office/officeart/2005/8/layout/hierarchy3"/>
    <dgm:cxn modelId="{0CAB5C78-0C62-4452-8318-BBB07EA77234}" srcId="{AE31D3E7-BD47-4679-81D0-4331305AD754}" destId="{BD3C4EC6-B283-468B-A2F2-4046E20C70E9}" srcOrd="0" destOrd="0" parTransId="{676E747F-4F08-4DE2-828D-598C9C2CDCD8}" sibTransId="{702725B9-4743-410F-B57B-07FA4EDC6DA0}"/>
    <dgm:cxn modelId="{53D63284-589D-426B-8674-B8E6A1C4018F}" type="presOf" srcId="{06B63241-AA1A-4BA6-9876-84A061F2ECDE}" destId="{F72DA67E-DFFA-4C5D-986D-1F8576A70E33}" srcOrd="0" destOrd="0" presId="urn:microsoft.com/office/officeart/2005/8/layout/hierarchy3"/>
    <dgm:cxn modelId="{890A87E1-70BD-4D41-B0AE-44B785C473A6}" srcId="{BD3C4EC6-B283-468B-A2F2-4046E20C70E9}" destId="{499A5E94-AB27-49D9-95A4-3C7B670C8818}" srcOrd="1" destOrd="0" parTransId="{50640E31-7A29-4453-808F-6A5F187DE0E7}" sibTransId="{BBAE3FA8-708D-4C0C-9B8E-613303ADD6FB}"/>
    <dgm:cxn modelId="{9F943824-8E40-42A0-A2F2-A9FC2B1445AA}" type="presOf" srcId="{50640E31-7A29-4453-808F-6A5F187DE0E7}" destId="{9D80D9FB-0A09-4E06-AD4C-AD6CC3F0861E}" srcOrd="0" destOrd="0" presId="urn:microsoft.com/office/officeart/2005/8/layout/hierarchy3"/>
    <dgm:cxn modelId="{6924332D-D305-482C-A004-DACE07A5FE24}" srcId="{BD3C4EC6-B283-468B-A2F2-4046E20C70E9}" destId="{73A018B9-AB1B-4864-9622-7C856AA96A71}" srcOrd="0" destOrd="0" parTransId="{9DA030A9-CFB5-4419-816F-60624C9E1901}" sibTransId="{6FF96CA6-133F-4DCB-BD36-0FAEB80FE470}"/>
    <dgm:cxn modelId="{6596698C-969E-434A-96B4-009482B8F017}" srcId="{AE31D3E7-BD47-4679-81D0-4331305AD754}" destId="{06B63241-AA1A-4BA6-9876-84A061F2ECDE}" srcOrd="1" destOrd="0" parTransId="{BBCC8205-0D18-42E6-8CAA-6A70AF432B2A}" sibTransId="{6610A9BF-4EA9-4EA7-AAC0-32669F15FAC2}"/>
    <dgm:cxn modelId="{249CF9BA-A1CB-4741-8411-C32499163D73}" type="presOf" srcId="{AE31D3E7-BD47-4679-81D0-4331305AD754}" destId="{BEDBA807-0BA1-43AA-8ADD-2B0504E25FAF}" srcOrd="0" destOrd="0" presId="urn:microsoft.com/office/officeart/2005/8/layout/hierarchy3"/>
    <dgm:cxn modelId="{05AC9C27-1003-4EF4-B044-BF73989EB7AB}" type="presOf" srcId="{499A5E94-AB27-49D9-95A4-3C7B670C8818}" destId="{0226D28C-52CF-4F44-BA10-2734CB9F0522}" srcOrd="0" destOrd="0" presId="urn:microsoft.com/office/officeart/2005/8/layout/hierarchy3"/>
    <dgm:cxn modelId="{90DE2294-43FB-4F6B-AFDE-F8D175CCC7EC}" srcId="{06B63241-AA1A-4BA6-9876-84A061F2ECDE}" destId="{44F0E7A7-0861-4856-914F-1BCB6E942DA4}" srcOrd="1" destOrd="0" parTransId="{241540DF-AA02-4EBA-9C9C-79E6CA77649A}" sibTransId="{A19C6E7A-6A08-4AEA-B81C-FE1DC8C9A061}"/>
    <dgm:cxn modelId="{936E7ECB-9E31-4D4C-8B03-4C18F4609E36}" type="presOf" srcId="{8BE61370-A6EC-490D-A66E-FDA80ABC0CCE}" destId="{1B68955E-4D33-4598-BBAE-E5C8110D3403}" srcOrd="0" destOrd="0" presId="urn:microsoft.com/office/officeart/2005/8/layout/hierarchy3"/>
    <dgm:cxn modelId="{CE47C8A3-F006-49F2-9807-85354535F87E}" type="presOf" srcId="{9DA030A9-CFB5-4419-816F-60624C9E1901}" destId="{BD16CD50-C6B6-492F-A795-6A4A74030611}" srcOrd="0" destOrd="0" presId="urn:microsoft.com/office/officeart/2005/8/layout/hierarchy3"/>
    <dgm:cxn modelId="{17CE4F9F-9B37-4D26-B043-6701B43A0B00}" type="presOf" srcId="{BD3C4EC6-B283-468B-A2F2-4046E20C70E9}" destId="{681F05ED-C961-42A8-8979-29786C3D0292}" srcOrd="0" destOrd="0" presId="urn:microsoft.com/office/officeart/2005/8/layout/hierarchy3"/>
    <dgm:cxn modelId="{A34A1591-10D9-4433-B4B4-7DADEFFB9FB4}" type="presOf" srcId="{A677622B-0BDE-4787-89B3-C0A2811E6A19}" destId="{4C8814C0-1DFA-4F80-8577-2456869EE7BF}" srcOrd="0" destOrd="0" presId="urn:microsoft.com/office/officeart/2005/8/layout/hierarchy3"/>
    <dgm:cxn modelId="{BD0D2BA3-56BB-437C-A2F8-520529714E0E}" type="presParOf" srcId="{BEDBA807-0BA1-43AA-8ADD-2B0504E25FAF}" destId="{6B5CC126-60EB-4FC3-AA22-EA6E70C5E009}" srcOrd="0" destOrd="0" presId="urn:microsoft.com/office/officeart/2005/8/layout/hierarchy3"/>
    <dgm:cxn modelId="{AD35C074-616C-47D9-8EDE-397A570AFD46}" type="presParOf" srcId="{6B5CC126-60EB-4FC3-AA22-EA6E70C5E009}" destId="{C8B79D7C-BB19-49FF-887D-9D5D1A851F50}" srcOrd="0" destOrd="0" presId="urn:microsoft.com/office/officeart/2005/8/layout/hierarchy3"/>
    <dgm:cxn modelId="{E2825616-108D-48F5-A2DC-AF189199078D}" type="presParOf" srcId="{C8B79D7C-BB19-49FF-887D-9D5D1A851F50}" destId="{681F05ED-C961-42A8-8979-29786C3D0292}" srcOrd="0" destOrd="0" presId="urn:microsoft.com/office/officeart/2005/8/layout/hierarchy3"/>
    <dgm:cxn modelId="{9B9DEAAF-79FC-4A62-9534-F80BFF25A535}" type="presParOf" srcId="{C8B79D7C-BB19-49FF-887D-9D5D1A851F50}" destId="{DFEDB255-A4EB-463E-9FAC-84AF896C990D}" srcOrd="1" destOrd="0" presId="urn:microsoft.com/office/officeart/2005/8/layout/hierarchy3"/>
    <dgm:cxn modelId="{679AE8D3-45E3-4960-8462-B3D4142E0AAC}" type="presParOf" srcId="{6B5CC126-60EB-4FC3-AA22-EA6E70C5E009}" destId="{D9C0F9DD-43AE-4D3F-A9C9-4D154E5C1473}" srcOrd="1" destOrd="0" presId="urn:microsoft.com/office/officeart/2005/8/layout/hierarchy3"/>
    <dgm:cxn modelId="{401CDA76-3210-4E00-B31C-88A18CDF8213}" type="presParOf" srcId="{D9C0F9DD-43AE-4D3F-A9C9-4D154E5C1473}" destId="{BD16CD50-C6B6-492F-A795-6A4A74030611}" srcOrd="0" destOrd="0" presId="urn:microsoft.com/office/officeart/2005/8/layout/hierarchy3"/>
    <dgm:cxn modelId="{4545420E-9F37-4338-820D-3E0E19C7B238}" type="presParOf" srcId="{D9C0F9DD-43AE-4D3F-A9C9-4D154E5C1473}" destId="{270027EF-EB6C-45A3-B513-4706AA9C13C7}" srcOrd="1" destOrd="0" presId="urn:microsoft.com/office/officeart/2005/8/layout/hierarchy3"/>
    <dgm:cxn modelId="{0A48F007-101C-4172-90E6-4A5E29EAC957}" type="presParOf" srcId="{D9C0F9DD-43AE-4D3F-A9C9-4D154E5C1473}" destId="{9D80D9FB-0A09-4E06-AD4C-AD6CC3F0861E}" srcOrd="2" destOrd="0" presId="urn:microsoft.com/office/officeart/2005/8/layout/hierarchy3"/>
    <dgm:cxn modelId="{9EA7F36F-5B72-4B64-819F-FB19C5EFE38B}" type="presParOf" srcId="{D9C0F9DD-43AE-4D3F-A9C9-4D154E5C1473}" destId="{0226D28C-52CF-4F44-BA10-2734CB9F0522}" srcOrd="3" destOrd="0" presId="urn:microsoft.com/office/officeart/2005/8/layout/hierarchy3"/>
    <dgm:cxn modelId="{DF09F716-BB05-4785-A226-14B0AC4DE563}" type="presParOf" srcId="{BEDBA807-0BA1-43AA-8ADD-2B0504E25FAF}" destId="{8045F3B6-7E7B-49E9-8C85-FA4F7B7FE792}" srcOrd="1" destOrd="0" presId="urn:microsoft.com/office/officeart/2005/8/layout/hierarchy3"/>
    <dgm:cxn modelId="{6A35D182-3549-40CF-B478-6A21032D3508}" type="presParOf" srcId="{8045F3B6-7E7B-49E9-8C85-FA4F7B7FE792}" destId="{E08DECEB-B65B-49C1-A595-EE153B3E51D6}" srcOrd="0" destOrd="0" presId="urn:microsoft.com/office/officeart/2005/8/layout/hierarchy3"/>
    <dgm:cxn modelId="{0FE0C5E3-3ABA-4771-8457-91CAAC17FE61}" type="presParOf" srcId="{E08DECEB-B65B-49C1-A595-EE153B3E51D6}" destId="{F72DA67E-DFFA-4C5D-986D-1F8576A70E33}" srcOrd="0" destOrd="0" presId="urn:microsoft.com/office/officeart/2005/8/layout/hierarchy3"/>
    <dgm:cxn modelId="{75F58903-C096-411D-924D-FA0D54958921}" type="presParOf" srcId="{E08DECEB-B65B-49C1-A595-EE153B3E51D6}" destId="{689F8AC4-FBED-4C58-9CB4-E5B0C85124E1}" srcOrd="1" destOrd="0" presId="urn:microsoft.com/office/officeart/2005/8/layout/hierarchy3"/>
    <dgm:cxn modelId="{CEA2F032-105B-47A1-9FFD-AB1DE90CFA3A}" type="presParOf" srcId="{8045F3B6-7E7B-49E9-8C85-FA4F7B7FE792}" destId="{EF8E9D19-FE61-4FF9-8F6A-CE0007FC3F45}" srcOrd="1" destOrd="0" presId="urn:microsoft.com/office/officeart/2005/8/layout/hierarchy3"/>
    <dgm:cxn modelId="{785ABF18-5451-485C-90EC-1FE134A04549}" type="presParOf" srcId="{EF8E9D19-FE61-4FF9-8F6A-CE0007FC3F45}" destId="{1B68955E-4D33-4598-BBAE-E5C8110D3403}" srcOrd="0" destOrd="0" presId="urn:microsoft.com/office/officeart/2005/8/layout/hierarchy3"/>
    <dgm:cxn modelId="{AF20A452-664B-4AB3-8DCA-B1CF82C36C34}" type="presParOf" srcId="{EF8E9D19-FE61-4FF9-8F6A-CE0007FC3F45}" destId="{4C8814C0-1DFA-4F80-8577-2456869EE7BF}" srcOrd="1" destOrd="0" presId="urn:microsoft.com/office/officeart/2005/8/layout/hierarchy3"/>
    <dgm:cxn modelId="{257E434C-972F-4B7D-B0D9-C87C5381D5E9}" type="presParOf" srcId="{EF8E9D19-FE61-4FF9-8F6A-CE0007FC3F45}" destId="{81796279-5CC8-4161-A159-ACB9596317F7}" srcOrd="2" destOrd="0" presId="urn:microsoft.com/office/officeart/2005/8/layout/hierarchy3"/>
    <dgm:cxn modelId="{5DB08045-B658-4E34-ABD5-D84C84F510C4}" type="presParOf" srcId="{EF8E9D19-FE61-4FF9-8F6A-CE0007FC3F45}" destId="{5DA5A404-CFFE-4240-B834-EA0857CE90DB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0A90E0-7804-41C4-8226-D4EE14A72531}">
      <dsp:nvSpPr>
        <dsp:cNvPr id="0" name=""/>
        <dsp:cNvSpPr/>
      </dsp:nvSpPr>
      <dsp:spPr>
        <a:xfrm>
          <a:off x="1522009" y="0"/>
          <a:ext cx="3724738" cy="1008840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1ACE1B-B7FD-49D0-9C71-350402365D64}">
      <dsp:nvSpPr>
        <dsp:cNvPr id="0" name=""/>
        <dsp:cNvSpPr/>
      </dsp:nvSpPr>
      <dsp:spPr>
        <a:xfrm>
          <a:off x="2497986" y="176546"/>
          <a:ext cx="832293" cy="494331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chilly" dir="t"/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4008" rIns="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/>
            <a:t>intensité</a:t>
          </a:r>
          <a:endParaRPr lang="en-US" sz="1800" b="1" kern="1200" dirty="0"/>
        </a:p>
      </dsp:txBody>
      <dsp:txXfrm>
        <a:off x="2497986" y="176546"/>
        <a:ext cx="832293" cy="494331"/>
      </dsp:txXfrm>
    </dsp:sp>
    <dsp:sp modelId="{E03DD900-5068-4047-ABDC-399B1724A475}">
      <dsp:nvSpPr>
        <dsp:cNvPr id="0" name=""/>
        <dsp:cNvSpPr/>
      </dsp:nvSpPr>
      <dsp:spPr>
        <a:xfrm>
          <a:off x="3456384" y="337961"/>
          <a:ext cx="983619" cy="494331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chilly" dir="t"/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4008" rIns="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variable</a:t>
          </a:r>
          <a:endParaRPr lang="en-US" sz="1800" b="1" kern="1200" dirty="0"/>
        </a:p>
      </dsp:txBody>
      <dsp:txXfrm>
        <a:off x="3456384" y="337961"/>
        <a:ext cx="983619" cy="4943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0FCBE4-6B42-4975-96BE-74345AFEE833}">
      <dsp:nvSpPr>
        <dsp:cNvPr id="0" name=""/>
        <dsp:cNvSpPr/>
      </dsp:nvSpPr>
      <dsp:spPr>
        <a:xfrm>
          <a:off x="2110644" y="410442"/>
          <a:ext cx="3831725" cy="1330707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F6C0A8-1276-40E1-8FD2-A0761BFFB821}">
      <dsp:nvSpPr>
        <dsp:cNvPr id="0" name=""/>
        <dsp:cNvSpPr/>
      </dsp:nvSpPr>
      <dsp:spPr>
        <a:xfrm>
          <a:off x="3661156" y="3668894"/>
          <a:ext cx="742582" cy="475252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FD0F62-8EEE-4564-94B1-AB4FB749D049}">
      <dsp:nvSpPr>
        <dsp:cNvPr id="0" name=""/>
        <dsp:cNvSpPr/>
      </dsp:nvSpPr>
      <dsp:spPr>
        <a:xfrm>
          <a:off x="1296132" y="3770962"/>
          <a:ext cx="5530231" cy="1447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0" tIns="355600" rIns="355600" bIns="3556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b="1" kern="1200" dirty="0" err="1" smtClean="0"/>
            <a:t>Usagers</a:t>
          </a:r>
          <a:r>
            <a:rPr lang="en-US" sz="5000" b="1" kern="1200" dirty="0" smtClean="0"/>
            <a:t> à </a:t>
          </a:r>
          <a:r>
            <a:rPr lang="en-US" sz="5000" b="1" kern="1200" dirty="0" err="1" smtClean="0"/>
            <a:t>risque</a:t>
          </a:r>
          <a:r>
            <a:rPr lang="en-US" sz="5000" b="1" kern="1200" dirty="0" smtClean="0"/>
            <a:t> </a:t>
          </a:r>
          <a:endParaRPr lang="en-US" sz="5000" b="1" kern="1200" dirty="0"/>
        </a:p>
      </dsp:txBody>
      <dsp:txXfrm>
        <a:off x="1296132" y="3770962"/>
        <a:ext cx="5530231" cy="1447367"/>
      </dsp:txXfrm>
    </dsp:sp>
    <dsp:sp modelId="{CB78D74B-8D9A-4B63-AA5F-FAC14BC7E930}">
      <dsp:nvSpPr>
        <dsp:cNvPr id="0" name=""/>
        <dsp:cNvSpPr/>
      </dsp:nvSpPr>
      <dsp:spPr>
        <a:xfrm>
          <a:off x="3024333" y="2016231"/>
          <a:ext cx="1881025" cy="18561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/>
            <a:t>Signes</a:t>
          </a:r>
          <a:r>
            <a:rPr lang="en-US" sz="2000" b="1" kern="1200" dirty="0" smtClean="0"/>
            <a:t> et </a:t>
          </a:r>
          <a:r>
            <a:rPr lang="en-US" sz="2000" b="1" kern="1200" dirty="0" err="1" smtClean="0"/>
            <a:t>symptômes</a:t>
          </a:r>
          <a:endParaRPr lang="en-US" sz="2000" b="1" kern="1200" dirty="0"/>
        </a:p>
      </dsp:txBody>
      <dsp:txXfrm>
        <a:off x="3299803" y="2288058"/>
        <a:ext cx="1330085" cy="1312496"/>
      </dsp:txXfrm>
    </dsp:sp>
    <dsp:sp modelId="{6FA58BA7-32EA-4328-A7E3-C8AF159C69F1}">
      <dsp:nvSpPr>
        <dsp:cNvPr id="0" name=""/>
        <dsp:cNvSpPr/>
      </dsp:nvSpPr>
      <dsp:spPr>
        <a:xfrm>
          <a:off x="2088231" y="318517"/>
          <a:ext cx="1850870" cy="17336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/>
            <a:t>Évaluation</a:t>
          </a:r>
          <a:r>
            <a:rPr lang="en-US" sz="2000" b="1" kern="1200" dirty="0" smtClean="0"/>
            <a:t> </a:t>
          </a:r>
          <a:r>
            <a:rPr lang="en-US" sz="2000" b="1" kern="1200" dirty="0" err="1" smtClean="0"/>
            <a:t>initiale</a:t>
          </a:r>
          <a:endParaRPr lang="en-US" sz="2000" b="1" kern="1200" dirty="0"/>
        </a:p>
      </dsp:txBody>
      <dsp:txXfrm>
        <a:off x="2359285" y="572400"/>
        <a:ext cx="1308762" cy="1225853"/>
      </dsp:txXfrm>
    </dsp:sp>
    <dsp:sp modelId="{AB98FE0B-8C69-4A00-AE2C-D7AF856AB10B}">
      <dsp:nvSpPr>
        <dsp:cNvPr id="0" name=""/>
        <dsp:cNvSpPr/>
      </dsp:nvSpPr>
      <dsp:spPr>
        <a:xfrm>
          <a:off x="4176459" y="504054"/>
          <a:ext cx="1838265" cy="16898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Conditions </a:t>
          </a:r>
          <a:r>
            <a:rPr lang="en-US" sz="2000" b="1" kern="1200" dirty="0" err="1" smtClean="0"/>
            <a:t>médicales</a:t>
          </a:r>
          <a:endParaRPr lang="en-US" sz="2000" b="1" kern="1200" dirty="0"/>
        </a:p>
      </dsp:txBody>
      <dsp:txXfrm>
        <a:off x="4445667" y="751522"/>
        <a:ext cx="1299849" cy="1194881"/>
      </dsp:txXfrm>
    </dsp:sp>
    <dsp:sp modelId="{59E6B659-BBAC-4B45-A910-AB240010BC3D}">
      <dsp:nvSpPr>
        <dsp:cNvPr id="0" name=""/>
        <dsp:cNvSpPr/>
      </dsp:nvSpPr>
      <dsp:spPr>
        <a:xfrm>
          <a:off x="1224134" y="4"/>
          <a:ext cx="5441222" cy="4752523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45E67E-F7E9-45C4-AD1C-CC847E7AEFCD}">
      <dsp:nvSpPr>
        <dsp:cNvPr id="0" name=""/>
        <dsp:cNvSpPr/>
      </dsp:nvSpPr>
      <dsp:spPr>
        <a:xfrm>
          <a:off x="2391137" y="1348480"/>
          <a:ext cx="3318244" cy="331824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3200" b="1" kern="1200" dirty="0" err="1" smtClean="0">
              <a:solidFill>
                <a:schemeClr val="bg1"/>
              </a:solidFill>
            </a:rPr>
            <a:t>Évaluation</a:t>
          </a:r>
          <a:r>
            <a:rPr lang="en-US" sz="3200" b="1" kern="1200" dirty="0" smtClean="0">
              <a:solidFill>
                <a:schemeClr val="bg1"/>
              </a:solidFill>
            </a:rPr>
            <a:t> </a:t>
          </a:r>
          <a:r>
            <a:rPr lang="en-US" sz="3200" b="1" kern="1200" dirty="0" err="1" smtClean="0">
              <a:solidFill>
                <a:schemeClr val="bg1"/>
              </a:solidFill>
            </a:rPr>
            <a:t>initiale</a:t>
          </a:r>
          <a:r>
            <a:rPr lang="en-US" sz="3200" b="1" kern="1200" dirty="0" smtClean="0">
              <a:solidFill>
                <a:schemeClr val="bg1"/>
              </a:solidFill>
            </a:rPr>
            <a:t> </a:t>
          </a:r>
          <a:r>
            <a:rPr lang="en-US" sz="3200" b="1" kern="1200" dirty="0" err="1" smtClean="0">
              <a:solidFill>
                <a:schemeClr val="bg1"/>
              </a:solidFill>
            </a:rPr>
            <a:t>systématique</a:t>
          </a:r>
          <a:endParaRPr lang="en-US" sz="3200" b="1" kern="1200" dirty="0">
            <a:solidFill>
              <a:schemeClr val="bg1"/>
            </a:solidFill>
          </a:endParaRPr>
        </a:p>
      </dsp:txBody>
      <dsp:txXfrm>
        <a:off x="2877083" y="1834426"/>
        <a:ext cx="2346352" cy="2346352"/>
      </dsp:txXfrm>
    </dsp:sp>
    <dsp:sp modelId="{73B48482-EE79-4DDA-974C-B7537C56EFFB}">
      <dsp:nvSpPr>
        <dsp:cNvPr id="0" name=""/>
        <dsp:cNvSpPr/>
      </dsp:nvSpPr>
      <dsp:spPr>
        <a:xfrm>
          <a:off x="3131969" y="19213"/>
          <a:ext cx="1836582" cy="165912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900" b="1" kern="1200" dirty="0" err="1" smtClean="0">
              <a:solidFill>
                <a:schemeClr val="bg1"/>
              </a:solidFill>
            </a:rPr>
            <a:t>Échelle</a:t>
          </a:r>
          <a:r>
            <a:rPr lang="en-US" sz="1900" b="1" kern="1200" dirty="0" smtClean="0">
              <a:solidFill>
                <a:schemeClr val="bg1"/>
              </a:solidFill>
            </a:rPr>
            <a:t> </a:t>
          </a:r>
          <a:r>
            <a:rPr lang="en-US" sz="1900" b="1" kern="1200" dirty="0" err="1" smtClean="0">
              <a:solidFill>
                <a:schemeClr val="bg1"/>
              </a:solidFill>
            </a:rPr>
            <a:t>verbale</a:t>
          </a:r>
          <a:endParaRPr lang="en-US" sz="1900" b="1" kern="1200" dirty="0" smtClean="0">
            <a:solidFill>
              <a:schemeClr val="bg1"/>
            </a:solidFill>
          </a:endParaRPr>
        </a:p>
        <a:p>
          <a:pPr lvl="0" algn="ctr" defTabSz="8445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900" b="1" kern="1200" dirty="0" smtClean="0">
              <a:solidFill>
                <a:schemeClr val="bg1"/>
              </a:solidFill>
            </a:rPr>
            <a:t> 0 à 10 </a:t>
          </a:r>
          <a:endParaRPr lang="en-US" sz="1900" b="1" kern="1200" dirty="0">
            <a:solidFill>
              <a:schemeClr val="bg1"/>
            </a:solidFill>
          </a:endParaRPr>
        </a:p>
      </dsp:txBody>
      <dsp:txXfrm>
        <a:off x="3400930" y="262186"/>
        <a:ext cx="1298660" cy="1173176"/>
      </dsp:txXfrm>
    </dsp:sp>
    <dsp:sp modelId="{417856D1-82F0-460F-90E8-611E16D2226A}">
      <dsp:nvSpPr>
        <dsp:cNvPr id="0" name=""/>
        <dsp:cNvSpPr/>
      </dsp:nvSpPr>
      <dsp:spPr>
        <a:xfrm>
          <a:off x="5080682" y="2736293"/>
          <a:ext cx="2734051" cy="259161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900" b="1" kern="1200" dirty="0" smtClean="0">
              <a:solidFill>
                <a:schemeClr val="bg1"/>
              </a:solidFill>
            </a:rPr>
            <a:t>PQRSTU </a:t>
          </a:r>
        </a:p>
        <a:p>
          <a:pPr lvl="0" algn="ctr" defTabSz="8445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900" b="1" kern="1200" dirty="0" smtClean="0">
              <a:solidFill>
                <a:schemeClr val="bg1"/>
              </a:solidFill>
            </a:rPr>
            <a:t>FR, </a:t>
          </a:r>
          <a:r>
            <a:rPr lang="en-US" sz="1900" b="1" kern="1200" smtClean="0">
              <a:solidFill>
                <a:schemeClr val="bg1"/>
              </a:solidFill>
            </a:rPr>
            <a:t>rythme,amplitude</a:t>
          </a:r>
          <a:r>
            <a:rPr lang="en-US" sz="1900" b="1" kern="1200" dirty="0" smtClean="0">
              <a:solidFill>
                <a:schemeClr val="bg1"/>
              </a:solidFill>
            </a:rPr>
            <a:t> et muscles </a:t>
          </a:r>
          <a:r>
            <a:rPr lang="en-US" sz="1900" b="1" kern="1200" dirty="0" err="1" smtClean="0">
              <a:solidFill>
                <a:schemeClr val="bg1"/>
              </a:solidFill>
            </a:rPr>
            <a:t>accessoires</a:t>
          </a:r>
          <a:r>
            <a:rPr lang="en-US" sz="1900" b="1" kern="1200" dirty="0" smtClean="0">
              <a:solidFill>
                <a:schemeClr val="bg1"/>
              </a:solidFill>
            </a:rPr>
            <a:t> </a:t>
          </a:r>
          <a:endParaRPr lang="en-US" sz="1900" b="1" kern="1200" dirty="0">
            <a:solidFill>
              <a:schemeClr val="bg1"/>
            </a:solidFill>
          </a:endParaRPr>
        </a:p>
      </dsp:txBody>
      <dsp:txXfrm>
        <a:off x="5481074" y="3115826"/>
        <a:ext cx="1933267" cy="1832549"/>
      </dsp:txXfrm>
    </dsp:sp>
    <dsp:sp modelId="{70801083-1DC5-4589-AF9D-260548515343}">
      <dsp:nvSpPr>
        <dsp:cNvPr id="0" name=""/>
        <dsp:cNvSpPr/>
      </dsp:nvSpPr>
      <dsp:spPr>
        <a:xfrm>
          <a:off x="573376" y="2952322"/>
          <a:ext cx="2475891" cy="233913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900" b="1" kern="1200" dirty="0" err="1" smtClean="0">
              <a:solidFill>
                <a:schemeClr val="bg1"/>
              </a:solidFill>
            </a:rPr>
            <a:t>Autres</a:t>
          </a:r>
          <a:r>
            <a:rPr lang="en-US" sz="1900" b="1" kern="1200" dirty="0" smtClean="0">
              <a:solidFill>
                <a:schemeClr val="bg1"/>
              </a:solidFill>
            </a:rPr>
            <a:t> </a:t>
          </a:r>
          <a:r>
            <a:rPr lang="en-US" sz="1900" b="1" kern="1200" dirty="0" err="1" smtClean="0">
              <a:solidFill>
                <a:schemeClr val="bg1"/>
              </a:solidFill>
            </a:rPr>
            <a:t>informations</a:t>
          </a:r>
          <a:r>
            <a:rPr lang="en-US" sz="1900" b="1" kern="1200" dirty="0" smtClean="0">
              <a:solidFill>
                <a:schemeClr val="bg1"/>
              </a:solidFill>
            </a:rPr>
            <a:t> </a:t>
          </a:r>
          <a:endParaRPr lang="en-US" sz="1900" b="1" kern="1200" dirty="0">
            <a:solidFill>
              <a:schemeClr val="bg1"/>
            </a:solidFill>
          </a:endParaRPr>
        </a:p>
      </dsp:txBody>
      <dsp:txXfrm>
        <a:off x="935962" y="3294880"/>
        <a:ext cx="1750719" cy="165401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884A6C-8D0F-4146-9014-6693555EA3E2}">
      <dsp:nvSpPr>
        <dsp:cNvPr id="0" name=""/>
        <dsp:cNvSpPr/>
      </dsp:nvSpPr>
      <dsp:spPr>
        <a:xfrm>
          <a:off x="2479780" y="243481"/>
          <a:ext cx="2660238" cy="1330119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Sédation</a:t>
          </a:r>
          <a:endParaRPr lang="en-US" sz="2400" kern="1200" dirty="0"/>
        </a:p>
      </dsp:txBody>
      <dsp:txXfrm>
        <a:off x="2518738" y="282439"/>
        <a:ext cx="2582322" cy="1252203"/>
      </dsp:txXfrm>
    </dsp:sp>
    <dsp:sp modelId="{1141534C-289B-4FD8-9793-98A4217C106D}">
      <dsp:nvSpPr>
        <dsp:cNvPr id="0" name=""/>
        <dsp:cNvSpPr/>
      </dsp:nvSpPr>
      <dsp:spPr>
        <a:xfrm rot="3560175">
          <a:off x="5237260" y="2415935"/>
          <a:ext cx="1468979" cy="465541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5376922" y="2509043"/>
        <a:ext cx="1189655" cy="279325"/>
      </dsp:txXfrm>
    </dsp:sp>
    <dsp:sp modelId="{6844AD7B-7B7F-4AF7-B677-A0F2D168E4D4}">
      <dsp:nvSpPr>
        <dsp:cNvPr id="0" name=""/>
        <dsp:cNvSpPr/>
      </dsp:nvSpPr>
      <dsp:spPr>
        <a:xfrm>
          <a:off x="4594313" y="3809900"/>
          <a:ext cx="2660238" cy="1330119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Amnésie</a:t>
          </a:r>
          <a:r>
            <a:rPr lang="en-US" sz="2400" kern="1200" dirty="0" smtClean="0"/>
            <a:t> et diminution des </a:t>
          </a:r>
          <a:r>
            <a:rPr lang="en-US" sz="2400" kern="1200" dirty="0" err="1" smtClean="0"/>
            <a:t>sécrétions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pulmonaires</a:t>
          </a:r>
          <a:endParaRPr lang="en-US" sz="2400" kern="1200" dirty="0" smtClean="0"/>
        </a:p>
      </dsp:txBody>
      <dsp:txXfrm>
        <a:off x="4633271" y="3848858"/>
        <a:ext cx="2582322" cy="1252203"/>
      </dsp:txXfrm>
    </dsp:sp>
    <dsp:sp modelId="{A429F1DB-D569-4C21-96A2-DC80515EF9EB}">
      <dsp:nvSpPr>
        <dsp:cNvPr id="0" name=""/>
        <dsp:cNvSpPr/>
      </dsp:nvSpPr>
      <dsp:spPr>
        <a:xfrm rot="10867589">
          <a:off x="2941888" y="4197984"/>
          <a:ext cx="1468979" cy="465541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 rot="10800000">
        <a:off x="3081550" y="4291092"/>
        <a:ext cx="1189655" cy="279325"/>
      </dsp:txXfrm>
    </dsp:sp>
    <dsp:sp modelId="{EBD139EA-506E-498D-856A-3D153B2DBC86}">
      <dsp:nvSpPr>
        <dsp:cNvPr id="0" name=""/>
        <dsp:cNvSpPr/>
      </dsp:nvSpPr>
      <dsp:spPr>
        <a:xfrm>
          <a:off x="98204" y="3721491"/>
          <a:ext cx="2660238" cy="1330119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Soulagement</a:t>
          </a:r>
          <a:r>
            <a:rPr lang="en-US" sz="2400" kern="1200" dirty="0" smtClean="0"/>
            <a:t> de la </a:t>
          </a:r>
          <a:r>
            <a:rPr lang="en-US" sz="2400" kern="1200" dirty="0" err="1" smtClean="0"/>
            <a:t>dyspnée</a:t>
          </a:r>
          <a:r>
            <a:rPr lang="en-US" sz="2400" kern="1200" dirty="0" smtClean="0"/>
            <a:t> et de la </a:t>
          </a:r>
          <a:r>
            <a:rPr lang="en-US" sz="2400" kern="1200" dirty="0" err="1" smtClean="0"/>
            <a:t>douleur</a:t>
          </a:r>
          <a:r>
            <a:rPr lang="en-US" sz="2400" kern="1200" dirty="0" smtClean="0"/>
            <a:t> </a:t>
          </a:r>
          <a:endParaRPr lang="en-US" sz="2400" kern="1200" dirty="0"/>
        </a:p>
      </dsp:txBody>
      <dsp:txXfrm>
        <a:off x="137162" y="3760449"/>
        <a:ext cx="2582322" cy="1252203"/>
      </dsp:txXfrm>
    </dsp:sp>
    <dsp:sp modelId="{2474E6CE-8832-410C-9CA8-E29AA900E350}">
      <dsp:nvSpPr>
        <dsp:cNvPr id="0" name=""/>
        <dsp:cNvSpPr/>
      </dsp:nvSpPr>
      <dsp:spPr>
        <a:xfrm rot="18264089">
          <a:off x="919090" y="2405967"/>
          <a:ext cx="1468979" cy="465541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1058752" y="2499075"/>
        <a:ext cx="1189655" cy="27932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B27207-5C74-4ABF-87BE-C8BA8159BE31}">
      <dsp:nvSpPr>
        <dsp:cNvPr id="0" name=""/>
        <dsp:cNvSpPr/>
      </dsp:nvSpPr>
      <dsp:spPr>
        <a:xfrm rot="16200000">
          <a:off x="-895393" y="897173"/>
          <a:ext cx="4105895" cy="2311547"/>
        </a:xfrm>
        <a:prstGeom prst="flowChartManualOperation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0" tIns="0" rIns="19081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 smtClean="0"/>
            <a:t>Présence</a:t>
          </a:r>
          <a:r>
            <a:rPr lang="en-US" sz="3000" kern="1200" dirty="0" smtClean="0"/>
            <a:t> </a:t>
          </a:r>
          <a:endParaRPr lang="en-US" sz="3000" kern="1200" dirty="0"/>
        </a:p>
      </dsp:txBody>
      <dsp:txXfrm rot="5400000">
        <a:off x="1781" y="821178"/>
        <a:ext cx="2311547" cy="2463537"/>
      </dsp:txXfrm>
    </dsp:sp>
    <dsp:sp modelId="{1F8FC2B0-30FC-4DFE-B327-4FB577B57E09}">
      <dsp:nvSpPr>
        <dsp:cNvPr id="0" name=""/>
        <dsp:cNvSpPr/>
      </dsp:nvSpPr>
      <dsp:spPr>
        <a:xfrm rot="16200000">
          <a:off x="1589519" y="897173"/>
          <a:ext cx="4105895" cy="2311547"/>
        </a:xfrm>
        <a:prstGeom prst="flowChartManualOperation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0" tIns="0" rIns="19081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 smtClean="0"/>
            <a:t>Écoute</a:t>
          </a:r>
          <a:r>
            <a:rPr lang="en-US" sz="3000" kern="1200" dirty="0" smtClean="0"/>
            <a:t> active</a:t>
          </a:r>
          <a:endParaRPr lang="en-US" sz="3000" kern="1200" dirty="0"/>
        </a:p>
      </dsp:txBody>
      <dsp:txXfrm rot="5400000">
        <a:off x="2486693" y="821178"/>
        <a:ext cx="2311547" cy="2463537"/>
      </dsp:txXfrm>
    </dsp:sp>
    <dsp:sp modelId="{0BA7F6BD-5BE9-4894-83A2-9B1A7A56C3F6}">
      <dsp:nvSpPr>
        <dsp:cNvPr id="0" name=""/>
        <dsp:cNvSpPr/>
      </dsp:nvSpPr>
      <dsp:spPr>
        <a:xfrm rot="16200000">
          <a:off x="4074430" y="897173"/>
          <a:ext cx="4105895" cy="2311547"/>
        </a:xfrm>
        <a:prstGeom prst="flowChartManualOperation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0" tIns="0" rIns="19081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Intervention </a:t>
          </a:r>
          <a:r>
            <a:rPr lang="en-US" sz="3000" kern="1200" dirty="0" err="1" smtClean="0"/>
            <a:t>rapide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lors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d’une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dyspnée</a:t>
          </a:r>
          <a:r>
            <a:rPr lang="en-US" sz="3000" kern="1200" dirty="0" smtClean="0"/>
            <a:t> </a:t>
          </a:r>
          <a:r>
            <a:rPr lang="en-US" sz="3000" kern="1200" dirty="0" err="1" smtClean="0"/>
            <a:t>sévère</a:t>
          </a:r>
          <a:r>
            <a:rPr lang="en-US" sz="3000" kern="1200" dirty="0" smtClean="0"/>
            <a:t> </a:t>
          </a:r>
          <a:endParaRPr lang="en-US" sz="3000" kern="1200" dirty="0"/>
        </a:p>
      </dsp:txBody>
      <dsp:txXfrm rot="5400000">
        <a:off x="4971604" y="821178"/>
        <a:ext cx="2311547" cy="246353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1F05ED-C961-42A8-8979-29786C3D0292}">
      <dsp:nvSpPr>
        <dsp:cNvPr id="0" name=""/>
        <dsp:cNvSpPr/>
      </dsp:nvSpPr>
      <dsp:spPr>
        <a:xfrm>
          <a:off x="699512" y="2134"/>
          <a:ext cx="2714113" cy="1357056"/>
        </a:xfrm>
        <a:prstGeom prst="roundRect">
          <a:avLst>
            <a:gd name="adj" fmla="val 10000"/>
          </a:avLst>
        </a:prstGeom>
        <a:solidFill>
          <a:schemeClr val="accent1">
            <a:lumMod val="90000"/>
            <a:lumOff val="10000"/>
          </a:schemeClr>
        </a:solidFill>
        <a:ln w="25400" cap="flat" cmpd="sng" algn="ctr">
          <a:solidFill>
            <a:schemeClr val="accent4">
              <a:lumMod val="1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 smtClean="0"/>
            <a:t>Évaluation</a:t>
          </a:r>
          <a:r>
            <a:rPr lang="en-US" sz="2800" b="1" kern="1200" dirty="0" smtClean="0"/>
            <a:t> de la </a:t>
          </a:r>
          <a:r>
            <a:rPr lang="en-US" sz="2800" b="1" kern="1200" dirty="0" err="1" smtClean="0"/>
            <a:t>dyspnée</a:t>
          </a:r>
          <a:endParaRPr lang="en-US" sz="2800" b="1" kern="1200" dirty="0"/>
        </a:p>
      </dsp:txBody>
      <dsp:txXfrm>
        <a:off x="739259" y="41881"/>
        <a:ext cx="2634619" cy="1277562"/>
      </dsp:txXfrm>
    </dsp:sp>
    <dsp:sp modelId="{BD16CD50-C6B6-492F-A795-6A4A74030611}">
      <dsp:nvSpPr>
        <dsp:cNvPr id="0" name=""/>
        <dsp:cNvSpPr/>
      </dsp:nvSpPr>
      <dsp:spPr>
        <a:xfrm>
          <a:off x="970924" y="1359191"/>
          <a:ext cx="271411" cy="10177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17792"/>
              </a:lnTo>
              <a:lnTo>
                <a:pt x="271411" y="101779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0027EF-EB6C-45A3-B513-4706AA9C13C7}">
      <dsp:nvSpPr>
        <dsp:cNvPr id="0" name=""/>
        <dsp:cNvSpPr/>
      </dsp:nvSpPr>
      <dsp:spPr>
        <a:xfrm>
          <a:off x="1242335" y="1698455"/>
          <a:ext cx="2171290" cy="1357056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Interventions </a:t>
          </a:r>
          <a:r>
            <a:rPr lang="en-US" sz="2000" b="1" kern="1200" dirty="0" err="1" smtClean="0"/>
            <a:t>précoces</a:t>
          </a:r>
          <a:endParaRPr lang="en-US" sz="2000" b="1" kern="1200" dirty="0"/>
        </a:p>
      </dsp:txBody>
      <dsp:txXfrm>
        <a:off x="1282082" y="1738202"/>
        <a:ext cx="2091796" cy="1277562"/>
      </dsp:txXfrm>
    </dsp:sp>
    <dsp:sp modelId="{9D80D9FB-0A09-4E06-AD4C-AD6CC3F0861E}">
      <dsp:nvSpPr>
        <dsp:cNvPr id="0" name=""/>
        <dsp:cNvSpPr/>
      </dsp:nvSpPr>
      <dsp:spPr>
        <a:xfrm>
          <a:off x="970924" y="1359191"/>
          <a:ext cx="271411" cy="27141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4113"/>
              </a:lnTo>
              <a:lnTo>
                <a:pt x="271411" y="27141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26D28C-52CF-4F44-BA10-2734CB9F0522}">
      <dsp:nvSpPr>
        <dsp:cNvPr id="0" name=""/>
        <dsp:cNvSpPr/>
      </dsp:nvSpPr>
      <dsp:spPr>
        <a:xfrm>
          <a:off x="1242335" y="3394775"/>
          <a:ext cx="2881910" cy="1357056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/>
            <a:t>Qualité</a:t>
          </a:r>
          <a:r>
            <a:rPr lang="en-US" sz="1800" b="1" kern="1200" dirty="0" smtClean="0"/>
            <a:t> de vie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/>
            <a:t>Soulagment</a:t>
          </a:r>
          <a:r>
            <a:rPr lang="en-US" sz="1800" b="1" kern="1200" dirty="0" smtClean="0"/>
            <a:t> de la </a:t>
          </a:r>
          <a:r>
            <a:rPr lang="en-US" sz="1800" b="1" kern="1200" dirty="0" err="1" smtClean="0"/>
            <a:t>dét</a:t>
          </a:r>
          <a:r>
            <a:rPr lang="en-US" sz="1800" b="1" kern="1200" dirty="0" smtClean="0"/>
            <a:t>. </a:t>
          </a:r>
          <a:r>
            <a:rPr lang="en-US" sz="1800" b="1" kern="1200" dirty="0" err="1" smtClean="0"/>
            <a:t>resp</a:t>
          </a:r>
          <a:r>
            <a:rPr lang="en-US" sz="1800" b="1" kern="1200" dirty="0" smtClean="0"/>
            <a:t>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Bien-</a:t>
          </a:r>
          <a:r>
            <a:rPr lang="en-US" sz="1800" b="1" kern="1200" dirty="0" err="1" smtClean="0"/>
            <a:t>être</a:t>
          </a:r>
          <a:r>
            <a:rPr lang="en-US" sz="1800" b="1" kern="1200" dirty="0" smtClean="0"/>
            <a:t> de </a:t>
          </a:r>
          <a:r>
            <a:rPr lang="en-US" sz="1800" b="1" kern="1200" dirty="0" err="1" smtClean="0"/>
            <a:t>l’usager</a:t>
          </a:r>
          <a:r>
            <a:rPr lang="en-US" sz="1800" b="1" kern="1200" dirty="0" smtClean="0"/>
            <a:t>  </a:t>
          </a:r>
          <a:r>
            <a:rPr lang="en-US" sz="1800" b="1" kern="1200" dirty="0" err="1" smtClean="0"/>
            <a:t>en</a:t>
          </a:r>
          <a:r>
            <a:rPr lang="en-US" sz="1800" b="1" kern="1200" dirty="0" smtClean="0"/>
            <a:t> fin de vie </a:t>
          </a:r>
          <a:endParaRPr lang="en-US" sz="1800" b="1" kern="1200" dirty="0"/>
        </a:p>
      </dsp:txBody>
      <dsp:txXfrm>
        <a:off x="1282082" y="3434522"/>
        <a:ext cx="2802416" cy="1277562"/>
      </dsp:txXfrm>
    </dsp:sp>
    <dsp:sp modelId="{F72DA67E-DFFA-4C5D-986D-1F8576A70E33}">
      <dsp:nvSpPr>
        <dsp:cNvPr id="0" name=""/>
        <dsp:cNvSpPr/>
      </dsp:nvSpPr>
      <dsp:spPr>
        <a:xfrm>
          <a:off x="4259951" y="2134"/>
          <a:ext cx="2714113" cy="1357056"/>
        </a:xfrm>
        <a:prstGeom prst="roundRect">
          <a:avLst>
            <a:gd name="adj" fmla="val 10000"/>
          </a:avLst>
        </a:prstGeom>
        <a:solidFill>
          <a:schemeClr val="accent1">
            <a:lumMod val="90000"/>
            <a:lumOff val="10000"/>
          </a:schemeClr>
        </a:solidFill>
        <a:ln w="25400" cap="flat" cmpd="sng" algn="ctr">
          <a:solidFill>
            <a:schemeClr val="accent4">
              <a:lumMod val="1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 smtClean="0"/>
            <a:t>Détresse</a:t>
          </a:r>
          <a:r>
            <a:rPr lang="en-US" sz="2800" b="1" kern="1200" dirty="0" smtClean="0"/>
            <a:t> </a:t>
          </a:r>
          <a:r>
            <a:rPr lang="en-US" sz="2800" b="1" kern="1200" dirty="0" err="1" smtClean="0"/>
            <a:t>respiratoire</a:t>
          </a:r>
          <a:endParaRPr lang="en-US" sz="2800" b="1" kern="1200" dirty="0"/>
        </a:p>
      </dsp:txBody>
      <dsp:txXfrm>
        <a:off x="4299698" y="41881"/>
        <a:ext cx="2634619" cy="1277562"/>
      </dsp:txXfrm>
    </dsp:sp>
    <dsp:sp modelId="{1B68955E-4D33-4598-BBAE-E5C8110D3403}">
      <dsp:nvSpPr>
        <dsp:cNvPr id="0" name=""/>
        <dsp:cNvSpPr/>
      </dsp:nvSpPr>
      <dsp:spPr>
        <a:xfrm>
          <a:off x="4531363" y="1359191"/>
          <a:ext cx="271411" cy="10177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17792"/>
              </a:lnTo>
              <a:lnTo>
                <a:pt x="271411" y="101779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8814C0-1DFA-4F80-8577-2456869EE7BF}">
      <dsp:nvSpPr>
        <dsp:cNvPr id="0" name=""/>
        <dsp:cNvSpPr/>
      </dsp:nvSpPr>
      <dsp:spPr>
        <a:xfrm>
          <a:off x="4802774" y="1698455"/>
          <a:ext cx="2171290" cy="1357056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/>
            <a:t>Rôles</a:t>
          </a:r>
          <a:r>
            <a:rPr lang="en-US" sz="2000" b="1" kern="1200" dirty="0" smtClean="0"/>
            <a:t> de </a:t>
          </a:r>
          <a:r>
            <a:rPr lang="en-US" sz="2000" b="1" kern="1200" dirty="0" err="1" smtClean="0"/>
            <a:t>l’infirmière</a:t>
          </a:r>
          <a:r>
            <a:rPr lang="en-US" sz="2000" b="1" kern="1200" dirty="0" smtClean="0"/>
            <a:t> </a:t>
          </a:r>
          <a:endParaRPr lang="en-US" sz="2000" b="1" kern="1200" dirty="0"/>
        </a:p>
      </dsp:txBody>
      <dsp:txXfrm>
        <a:off x="4842521" y="1738202"/>
        <a:ext cx="2091796" cy="1277562"/>
      </dsp:txXfrm>
    </dsp:sp>
    <dsp:sp modelId="{81796279-5CC8-4161-A159-ACB9596317F7}">
      <dsp:nvSpPr>
        <dsp:cNvPr id="0" name=""/>
        <dsp:cNvSpPr/>
      </dsp:nvSpPr>
      <dsp:spPr>
        <a:xfrm>
          <a:off x="4531363" y="1359191"/>
          <a:ext cx="271411" cy="27141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4113"/>
              </a:lnTo>
              <a:lnTo>
                <a:pt x="271411" y="27141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A5A404-CFFE-4240-B834-EA0857CE90DB}">
      <dsp:nvSpPr>
        <dsp:cNvPr id="0" name=""/>
        <dsp:cNvSpPr/>
      </dsp:nvSpPr>
      <dsp:spPr>
        <a:xfrm>
          <a:off x="4802774" y="3394775"/>
          <a:ext cx="2958144" cy="1357056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Dirige et </a:t>
          </a:r>
          <a:r>
            <a:rPr lang="en-US" sz="1800" b="1" kern="1200" dirty="0" err="1" smtClean="0"/>
            <a:t>coordonne</a:t>
          </a:r>
          <a:r>
            <a:rPr lang="en-US" sz="1800" b="1" kern="1200" dirty="0" smtClean="0"/>
            <a:t>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/>
            <a:t>Rapidité</a:t>
          </a:r>
          <a:r>
            <a:rPr lang="en-US" sz="1800" b="1" kern="1200" dirty="0" smtClean="0"/>
            <a:t> et </a:t>
          </a:r>
          <a:r>
            <a:rPr lang="en-US" sz="1800" b="1" kern="1200" dirty="0" err="1" smtClean="0"/>
            <a:t>efficacité</a:t>
          </a:r>
          <a:endParaRPr lang="en-US" sz="1800" b="1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/>
            <a:t>Sécurité</a:t>
          </a:r>
          <a:r>
            <a:rPr lang="en-US" sz="1800" b="1" kern="1200" dirty="0" smtClean="0"/>
            <a:t> et </a:t>
          </a:r>
          <a:r>
            <a:rPr lang="en-US" sz="1800" b="1" kern="1200" dirty="0" err="1" smtClean="0"/>
            <a:t>contrôle</a:t>
          </a:r>
          <a:endParaRPr lang="en-US" sz="1800" b="1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/>
            <a:t>Soutien</a:t>
          </a:r>
          <a:r>
            <a:rPr lang="en-US" sz="1800" b="1" kern="1200" dirty="0" smtClean="0"/>
            <a:t> à </a:t>
          </a:r>
          <a:r>
            <a:rPr lang="en-US" sz="1800" b="1" kern="1200" dirty="0" err="1" smtClean="0"/>
            <a:t>l’usager</a:t>
          </a:r>
          <a:r>
            <a:rPr lang="en-US" sz="1800" b="1" kern="1200" dirty="0" smtClean="0"/>
            <a:t> et </a:t>
          </a:r>
          <a:r>
            <a:rPr lang="en-US" sz="1800" b="1" kern="1200" dirty="0" err="1" smtClean="0"/>
            <a:t>proches</a:t>
          </a:r>
          <a:endParaRPr lang="en-US" sz="1600" kern="1200" dirty="0"/>
        </a:p>
      </dsp:txBody>
      <dsp:txXfrm>
        <a:off x="4842521" y="3434522"/>
        <a:ext cx="2878650" cy="12775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967163" y="0"/>
            <a:ext cx="30353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2026D7-D7F0-43E5-A053-143C8F53FFF3}" type="datetimeFigureOut">
              <a:rPr lang="fr-CA" smtClean="0"/>
              <a:t>2022-04-22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823325"/>
            <a:ext cx="30353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967163" y="8823325"/>
            <a:ext cx="30353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77CA5E-1D94-408B-8FF6-A731DF93122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537702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088" cy="464503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67341" y="0"/>
            <a:ext cx="3035088" cy="464503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r">
              <a:defRPr sz="1200"/>
            </a:lvl1pPr>
          </a:lstStyle>
          <a:p>
            <a:fld id="{B645E9BF-F428-416A-A2F7-BA0934DFBEB6}" type="datetimeFigureOut">
              <a:rPr lang="fr-CA" smtClean="0"/>
              <a:t>2022-04-22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5025" cy="3482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04" tIns="46552" rIns="93104" bIns="46552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0405" y="4412774"/>
            <a:ext cx="5603240" cy="4180523"/>
          </a:xfrm>
          <a:prstGeom prst="rect">
            <a:avLst/>
          </a:prstGeom>
        </p:spPr>
        <p:txBody>
          <a:bodyPr vert="horz" lIns="93104" tIns="46552" rIns="93104" bIns="46552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823935"/>
            <a:ext cx="3035088" cy="464503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67341" y="8823935"/>
            <a:ext cx="3035088" cy="464503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r">
              <a:defRPr sz="1200"/>
            </a:lvl1pPr>
          </a:lstStyle>
          <a:p>
            <a:fld id="{51023F1F-DFC9-4619-A83B-25761313313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55044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23F1F-DFC9-4619-A83B-257613133134}" type="slidenum">
              <a:rPr lang="fr-CA" smtClean="0"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535555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1" baseline="0" dirty="0" smtClean="0"/>
              <a:t>La </a:t>
            </a:r>
            <a:r>
              <a:rPr lang="en-CA" b="1" baseline="0" dirty="0" err="1" smtClean="0"/>
              <a:t>détresse</a:t>
            </a:r>
            <a:r>
              <a:rPr lang="en-CA" b="1" baseline="0" dirty="0" smtClean="0"/>
              <a:t> </a:t>
            </a:r>
            <a:r>
              <a:rPr lang="en-CA" b="1" baseline="0" dirty="0" err="1" smtClean="0"/>
              <a:t>respiratoire</a:t>
            </a:r>
            <a:r>
              <a:rPr lang="en-CA" b="1" baseline="0" dirty="0" smtClean="0"/>
              <a:t> </a:t>
            </a:r>
            <a:r>
              <a:rPr lang="en-CA" b="1" baseline="0" dirty="0" err="1" smtClean="0"/>
              <a:t>exige</a:t>
            </a:r>
            <a:r>
              <a:rPr lang="en-CA" b="1" baseline="0" dirty="0" smtClean="0"/>
              <a:t> </a:t>
            </a:r>
            <a:r>
              <a:rPr lang="en-CA" b="1" baseline="0" dirty="0" err="1" smtClean="0"/>
              <a:t>une</a:t>
            </a:r>
            <a:r>
              <a:rPr lang="en-CA" b="1" baseline="0" dirty="0" smtClean="0"/>
              <a:t> intervention </a:t>
            </a:r>
            <a:r>
              <a:rPr lang="en-CA" b="1" baseline="0" dirty="0" err="1" smtClean="0"/>
              <a:t>rapide</a:t>
            </a:r>
            <a:r>
              <a:rPr lang="en-CA" b="1" baseline="0" dirty="0" smtClean="0"/>
              <a:t> de </a:t>
            </a:r>
            <a:r>
              <a:rPr lang="en-CA" b="1" baseline="0" dirty="0" err="1" smtClean="0"/>
              <a:t>l’infirmière</a:t>
            </a:r>
            <a:r>
              <a:rPr lang="en-CA" b="1" baseline="0" dirty="0" smtClean="0"/>
              <a:t> et un leadership </a:t>
            </a:r>
            <a:r>
              <a:rPr lang="en-CA" b="1" baseline="0" dirty="0" err="1" smtClean="0"/>
              <a:t>clinique</a:t>
            </a:r>
            <a:r>
              <a:rPr lang="en-CA" b="1" baseline="0" dirty="0" smtClean="0"/>
              <a:t> </a:t>
            </a:r>
            <a:r>
              <a:rPr lang="en-CA" b="1" baseline="0" dirty="0" err="1" smtClean="0"/>
              <a:t>afin</a:t>
            </a:r>
            <a:r>
              <a:rPr lang="en-CA" b="1" baseline="0" dirty="0" smtClean="0"/>
              <a:t> </a:t>
            </a:r>
            <a:r>
              <a:rPr lang="en-CA" b="1" baseline="0" dirty="0" err="1" smtClean="0"/>
              <a:t>qu’une</a:t>
            </a:r>
            <a:r>
              <a:rPr lang="en-CA" b="1" baseline="0" dirty="0" smtClean="0"/>
              <a:t> intervention de </a:t>
            </a:r>
            <a:r>
              <a:rPr lang="en-CA" b="1" baseline="0" dirty="0" err="1" smtClean="0"/>
              <a:t>l’équipe</a:t>
            </a:r>
            <a:r>
              <a:rPr lang="en-CA" b="1" baseline="0" dirty="0" smtClean="0"/>
              <a:t> de </a:t>
            </a:r>
            <a:r>
              <a:rPr lang="en-CA" b="1" baseline="0" dirty="0" err="1" smtClean="0"/>
              <a:t>soins</a:t>
            </a:r>
            <a:r>
              <a:rPr lang="en-CA" b="1" baseline="0" dirty="0" smtClean="0"/>
              <a:t> se concretise</a:t>
            </a:r>
          </a:p>
          <a:p>
            <a:endParaRPr lang="en-CA" b="1" baseline="0" dirty="0" smtClean="0"/>
          </a:p>
          <a:p>
            <a:r>
              <a:rPr lang="en-CA" b="1" baseline="0" dirty="0" err="1" smtClean="0"/>
              <a:t>L’infirmière</a:t>
            </a:r>
            <a:r>
              <a:rPr lang="en-CA" b="1" baseline="0" dirty="0" smtClean="0"/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b="1" baseline="0" dirty="0" err="1" smtClean="0"/>
              <a:t>Évalue</a:t>
            </a:r>
            <a:r>
              <a:rPr lang="en-CA" b="1" baseline="0" dirty="0" smtClean="0"/>
              <a:t> la situation </a:t>
            </a:r>
            <a:r>
              <a:rPr lang="en-CA" b="1" baseline="0" dirty="0" err="1" smtClean="0"/>
              <a:t>clinique</a:t>
            </a:r>
            <a:r>
              <a:rPr lang="en-CA" b="1" baseline="0" dirty="0" smtClean="0"/>
              <a:t> et </a:t>
            </a:r>
            <a:r>
              <a:rPr lang="en-CA" b="1" baseline="0" dirty="0" err="1" smtClean="0"/>
              <a:t>décide</a:t>
            </a:r>
            <a:r>
              <a:rPr lang="en-CA" b="1" baseline="0" dirty="0" smtClean="0"/>
              <a:t> des interventions.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b="1" baseline="0" dirty="0" err="1" smtClean="0"/>
              <a:t>Émet</a:t>
            </a:r>
            <a:r>
              <a:rPr lang="en-CA" b="1" baseline="0" dirty="0" smtClean="0"/>
              <a:t> des directives </a:t>
            </a:r>
            <a:r>
              <a:rPr lang="en-CA" b="1" baseline="0" dirty="0" err="1" smtClean="0"/>
              <a:t>claires</a:t>
            </a:r>
            <a:r>
              <a:rPr lang="en-CA" b="1" baseline="0" dirty="0" smtClean="0"/>
              <a:t> à </a:t>
            </a:r>
            <a:r>
              <a:rPr lang="en-CA" b="1" baseline="0" dirty="0" err="1" smtClean="0"/>
              <a:t>l’infirmière-auxiliaires</a:t>
            </a:r>
            <a:r>
              <a:rPr lang="en-CA" b="1" baseline="0" dirty="0" smtClean="0"/>
              <a:t> et aux </a:t>
            </a:r>
            <a:r>
              <a:rPr lang="en-CA" b="1" baseline="0" dirty="0" err="1" smtClean="0"/>
              <a:t>préposés</a:t>
            </a:r>
            <a:r>
              <a:rPr lang="en-CA" b="1" baseline="0" dirty="0" smtClean="0"/>
              <a:t> aux </a:t>
            </a:r>
            <a:r>
              <a:rPr lang="en-CA" b="1" baseline="0" dirty="0" err="1" smtClean="0"/>
              <a:t>bénéficiares</a:t>
            </a:r>
            <a:r>
              <a:rPr lang="en-CA" b="1" baseline="0" dirty="0" smtClean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b="1" baseline="0" dirty="0" err="1" smtClean="0"/>
              <a:t>Coordonne</a:t>
            </a:r>
            <a:r>
              <a:rPr lang="en-CA" b="1" baseline="0" dirty="0" smtClean="0"/>
              <a:t> les interventions,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b="1" baseline="0" dirty="0" err="1" smtClean="0"/>
              <a:t>S’assure</a:t>
            </a:r>
            <a:r>
              <a:rPr lang="en-CA" b="1" baseline="0" dirty="0" smtClean="0"/>
              <a:t> du </a:t>
            </a:r>
            <a:r>
              <a:rPr lang="en-CA" b="1" baseline="0" dirty="0" err="1" smtClean="0"/>
              <a:t>soulagement</a:t>
            </a:r>
            <a:r>
              <a:rPr lang="en-CA" b="1" baseline="0" dirty="0" smtClean="0"/>
              <a:t> </a:t>
            </a:r>
            <a:r>
              <a:rPr lang="en-CA" b="1" baseline="0" dirty="0" err="1" smtClean="0"/>
              <a:t>rapide</a:t>
            </a:r>
            <a:r>
              <a:rPr lang="en-CA" b="1" baseline="0" dirty="0" smtClean="0"/>
              <a:t> de la </a:t>
            </a:r>
            <a:r>
              <a:rPr lang="en-CA" b="1" baseline="0" dirty="0" err="1" smtClean="0"/>
              <a:t>détresse</a:t>
            </a:r>
            <a:r>
              <a:rPr lang="en-CA" b="1" baseline="0" dirty="0" smtClean="0"/>
              <a:t> </a:t>
            </a:r>
            <a:r>
              <a:rPr lang="en-CA" b="1" baseline="0" dirty="0" err="1" smtClean="0"/>
              <a:t>mais</a:t>
            </a:r>
            <a:r>
              <a:rPr lang="en-CA" b="1" baseline="0" dirty="0" smtClean="0"/>
              <a:t> </a:t>
            </a:r>
            <a:r>
              <a:rPr lang="en-CA" b="1" baseline="0" dirty="0" err="1" smtClean="0"/>
              <a:t>aussi</a:t>
            </a:r>
            <a:r>
              <a:rPr lang="en-CA" b="1" baseline="0" dirty="0" smtClean="0"/>
              <a:t> de la </a:t>
            </a:r>
            <a:r>
              <a:rPr lang="en-CA" b="1" baseline="0" dirty="0" err="1" smtClean="0"/>
              <a:t>sécurité</a:t>
            </a:r>
            <a:r>
              <a:rPr lang="en-CA" b="1" baseline="0" dirty="0" smtClean="0"/>
              <a:t> et du </a:t>
            </a:r>
            <a:r>
              <a:rPr lang="en-CA" b="1" baseline="0" dirty="0" err="1" smtClean="0"/>
              <a:t>soutien</a:t>
            </a:r>
            <a:r>
              <a:rPr lang="en-CA" b="1" baseline="0" dirty="0" smtClean="0"/>
              <a:t> de la </a:t>
            </a:r>
            <a:r>
              <a:rPr lang="en-CA" b="1" baseline="0" dirty="0" err="1" smtClean="0"/>
              <a:t>personne</a:t>
            </a:r>
            <a:r>
              <a:rPr lang="en-CA" b="1" baseline="0" dirty="0" smtClean="0"/>
              <a:t> et de </a:t>
            </a:r>
            <a:r>
              <a:rPr lang="en-CA" b="1" baseline="0" dirty="0" err="1" smtClean="0"/>
              <a:t>ses</a:t>
            </a:r>
            <a:r>
              <a:rPr lang="en-CA" b="1" baseline="0" dirty="0" smtClean="0"/>
              <a:t> </a:t>
            </a:r>
            <a:r>
              <a:rPr lang="en-CA" b="1" baseline="0" dirty="0" err="1" smtClean="0"/>
              <a:t>proches</a:t>
            </a:r>
            <a:endParaRPr lang="en-CA" b="1" baseline="0" dirty="0" smtClean="0"/>
          </a:p>
          <a:p>
            <a:endParaRPr lang="en-CA" b="1" baseline="0" dirty="0" smtClean="0"/>
          </a:p>
          <a:p>
            <a:r>
              <a:rPr lang="en-CA" b="1" baseline="0" dirty="0" err="1" smtClean="0"/>
              <a:t>Afin</a:t>
            </a:r>
            <a:r>
              <a:rPr lang="en-CA" b="1" baseline="0" dirty="0" smtClean="0"/>
              <a:t> de </a:t>
            </a:r>
            <a:r>
              <a:rPr lang="en-CA" b="1" baseline="0" dirty="0" err="1" smtClean="0"/>
              <a:t>permettre</a:t>
            </a:r>
            <a:r>
              <a:rPr lang="en-CA" b="1" baseline="0" dirty="0" smtClean="0"/>
              <a:t> </a:t>
            </a:r>
            <a:r>
              <a:rPr lang="en-CA" b="1" baseline="0" dirty="0" err="1" smtClean="0"/>
              <a:t>une</a:t>
            </a:r>
            <a:r>
              <a:rPr lang="en-CA" b="1" baseline="0" dirty="0" smtClean="0"/>
              <a:t> </a:t>
            </a:r>
            <a:r>
              <a:rPr lang="en-CA" b="1" baseline="0" dirty="0" err="1" smtClean="0"/>
              <a:t>évaluation</a:t>
            </a:r>
            <a:r>
              <a:rPr lang="en-CA" b="1" baseline="0" dirty="0" smtClean="0"/>
              <a:t> continue de la situation , </a:t>
            </a:r>
            <a:r>
              <a:rPr lang="en-CA" b="1" baseline="0" dirty="0" err="1" smtClean="0"/>
              <a:t>l’infirmière</a:t>
            </a:r>
            <a:r>
              <a:rPr lang="en-CA" b="1" baseline="0" dirty="0" smtClean="0"/>
              <a:t> </a:t>
            </a:r>
            <a:r>
              <a:rPr lang="en-CA" b="1" baseline="0" dirty="0" err="1" smtClean="0"/>
              <a:t>si</a:t>
            </a:r>
            <a:r>
              <a:rPr lang="en-CA" b="1" baseline="0" dirty="0" smtClean="0"/>
              <a:t> possible </a:t>
            </a:r>
            <a:r>
              <a:rPr lang="en-CA" b="1" baseline="0" dirty="0" err="1" smtClean="0"/>
              <a:t>restera</a:t>
            </a:r>
            <a:r>
              <a:rPr lang="en-CA" b="1" baseline="0" dirty="0" smtClean="0"/>
              <a:t> au </a:t>
            </a:r>
            <a:r>
              <a:rPr lang="en-CA" b="1" baseline="0" dirty="0" err="1" smtClean="0"/>
              <a:t>chevet</a:t>
            </a:r>
            <a:r>
              <a:rPr lang="en-CA" b="1" baseline="0" dirty="0" smtClean="0"/>
              <a:t> de la </a:t>
            </a:r>
            <a:r>
              <a:rPr lang="en-CA" b="1" baseline="0" dirty="0" err="1" smtClean="0"/>
              <a:t>personne</a:t>
            </a:r>
            <a:r>
              <a:rPr lang="en-CA" b="1" baseline="0" dirty="0" smtClean="0"/>
              <a:t> </a:t>
            </a:r>
          </a:p>
          <a:p>
            <a:r>
              <a:rPr lang="en-CA" b="1" baseline="0" dirty="0" err="1" smtClean="0"/>
              <a:t>ou</a:t>
            </a:r>
            <a:r>
              <a:rPr lang="en-CA" b="1" baseline="0" dirty="0" smtClean="0"/>
              <a:t> </a:t>
            </a:r>
          </a:p>
          <a:p>
            <a:r>
              <a:rPr lang="en-CA" b="1" baseline="0" dirty="0" err="1" smtClean="0"/>
              <a:t>selon</a:t>
            </a:r>
            <a:r>
              <a:rPr lang="en-CA" b="1" baseline="0" dirty="0" smtClean="0"/>
              <a:t> la charge de travail et de l </a:t>
            </a:r>
            <a:r>
              <a:rPr lang="en-CA" b="1" baseline="0" dirty="0" err="1" smtClean="0"/>
              <a:t>équipe</a:t>
            </a:r>
            <a:r>
              <a:rPr lang="en-CA" b="1" baseline="0" dirty="0" smtClean="0"/>
              <a:t> </a:t>
            </a:r>
            <a:r>
              <a:rPr lang="en-CA" b="1" baseline="0" dirty="0" err="1" smtClean="0"/>
              <a:t>présente</a:t>
            </a:r>
            <a:r>
              <a:rPr lang="en-CA" b="1" baseline="0" dirty="0" smtClean="0"/>
              <a:t> </a:t>
            </a:r>
            <a:r>
              <a:rPr lang="en-CA" b="1" baseline="0" dirty="0" err="1" smtClean="0"/>
              <a:t>s’assurera</a:t>
            </a:r>
            <a:r>
              <a:rPr lang="en-CA" b="1" baseline="0" dirty="0" smtClean="0"/>
              <a:t> de la </a:t>
            </a:r>
            <a:r>
              <a:rPr lang="en-CA" b="1" baseline="0" dirty="0" err="1" smtClean="0"/>
              <a:t>présence</a:t>
            </a:r>
            <a:r>
              <a:rPr lang="en-CA" b="1" baseline="0" dirty="0" smtClean="0"/>
              <a:t> </a:t>
            </a:r>
            <a:r>
              <a:rPr lang="en-CA" b="1" baseline="0" dirty="0" err="1" smtClean="0"/>
              <a:t>constante</a:t>
            </a:r>
            <a:r>
              <a:rPr lang="en-CA" b="1" baseline="0" dirty="0" smtClean="0"/>
              <a:t> d’un </a:t>
            </a:r>
            <a:r>
              <a:rPr lang="en-CA" b="1" baseline="0" dirty="0" err="1" smtClean="0"/>
              <a:t>membre</a:t>
            </a:r>
            <a:r>
              <a:rPr lang="en-CA" b="1" baseline="0" dirty="0" smtClean="0"/>
              <a:t> de </a:t>
            </a:r>
            <a:r>
              <a:rPr lang="en-CA" b="1" baseline="0" dirty="0" err="1" smtClean="0"/>
              <a:t>l’équipe</a:t>
            </a:r>
            <a:r>
              <a:rPr lang="en-CA" b="1" baseline="0" dirty="0" smtClean="0"/>
              <a:t> au </a:t>
            </a:r>
            <a:r>
              <a:rPr lang="en-CA" b="1" baseline="0" dirty="0" err="1" smtClean="0"/>
              <a:t>chevet</a:t>
            </a:r>
            <a:r>
              <a:rPr lang="en-CA" b="1" baseline="0" dirty="0" smtClean="0"/>
              <a:t> de la </a:t>
            </a:r>
            <a:r>
              <a:rPr lang="en-CA" b="1" baseline="0" dirty="0" err="1" smtClean="0"/>
              <a:t>personne</a:t>
            </a:r>
            <a:r>
              <a:rPr lang="en-CA" b="1" baseline="0" dirty="0" smtClean="0"/>
              <a:t>    </a:t>
            </a:r>
          </a:p>
          <a:p>
            <a:endParaRPr lang="en-CA" b="1" baseline="0" dirty="0" smtClean="0"/>
          </a:p>
          <a:p>
            <a:r>
              <a:rPr lang="en-CA" b="1" baseline="0" dirty="0" err="1" smtClean="0"/>
              <a:t>L’infirmière</a:t>
            </a:r>
            <a:r>
              <a:rPr lang="en-CA" b="1" baseline="0" dirty="0" smtClean="0"/>
              <a:t> </a:t>
            </a:r>
            <a:r>
              <a:rPr lang="en-CA" b="1" baseline="0" dirty="0" err="1" smtClean="0"/>
              <a:t>ou</a:t>
            </a:r>
            <a:r>
              <a:rPr lang="en-CA" b="1" baseline="0" dirty="0" smtClean="0"/>
              <a:t> </a:t>
            </a:r>
            <a:r>
              <a:rPr lang="en-CA" b="1" baseline="0" dirty="0" err="1" smtClean="0"/>
              <a:t>l’infirmière</a:t>
            </a:r>
            <a:r>
              <a:rPr lang="en-CA" b="1" baseline="0" dirty="0" smtClean="0"/>
              <a:t>- </a:t>
            </a:r>
            <a:r>
              <a:rPr lang="en-CA" b="1" baseline="0" dirty="0" err="1" smtClean="0"/>
              <a:t>auxiliaire</a:t>
            </a:r>
            <a:r>
              <a:rPr lang="en-CA" b="1" baseline="0" dirty="0" smtClean="0"/>
              <a:t> prepare et </a:t>
            </a:r>
            <a:r>
              <a:rPr lang="en-CA" b="1" baseline="0" dirty="0" err="1" smtClean="0"/>
              <a:t>administre</a:t>
            </a:r>
            <a:r>
              <a:rPr lang="en-CA" b="1" baseline="0" dirty="0" smtClean="0"/>
              <a:t> les medicaments </a:t>
            </a:r>
            <a:r>
              <a:rPr lang="en-CA" b="1" baseline="0" dirty="0" err="1" smtClean="0"/>
              <a:t>selon</a:t>
            </a:r>
            <a:r>
              <a:rPr lang="en-CA" b="1" baseline="0" dirty="0" smtClean="0"/>
              <a:t> </a:t>
            </a:r>
            <a:r>
              <a:rPr lang="en-CA" b="1" baseline="0" dirty="0" err="1" smtClean="0"/>
              <a:t>l’ordonnance</a:t>
            </a:r>
            <a:r>
              <a:rPr lang="en-CA" b="1" baseline="0" dirty="0" smtClean="0"/>
              <a:t> </a:t>
            </a:r>
            <a:r>
              <a:rPr lang="en-CA" b="1" baseline="0" dirty="0" err="1" smtClean="0"/>
              <a:t>médicale</a:t>
            </a:r>
            <a:r>
              <a:rPr lang="en-CA" b="1" baseline="0" dirty="0" smtClean="0"/>
              <a:t> </a:t>
            </a:r>
            <a:r>
              <a:rPr lang="en-CA" b="1" baseline="0" dirty="0" err="1" smtClean="0"/>
              <a:t>individuelle</a:t>
            </a:r>
            <a:endParaRPr lang="en-CA" b="1" baseline="0" dirty="0" smtClean="0"/>
          </a:p>
          <a:p>
            <a:endParaRPr lang="en-CA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23F1F-DFC9-4619-A83B-257613133134}" type="slidenum">
              <a:rPr lang="fr-CA" smtClean="0"/>
              <a:t>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689710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23F1F-DFC9-4619-A83B-257613133134}" type="slidenum">
              <a:rPr lang="fr-CA" smtClean="0"/>
              <a:t>16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445973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23F1F-DFC9-4619-A83B-257613133134}" type="slidenum">
              <a:rPr lang="fr-CA" smtClean="0"/>
              <a:t>17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776835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="1" baseline="0" dirty="0" smtClean="0"/>
          </a:p>
          <a:p>
            <a:endParaRPr lang="en-CA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23F1F-DFC9-4619-A83B-257613133134}" type="slidenum">
              <a:rPr lang="fr-CA" smtClean="0"/>
              <a:t>18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940116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23F1F-DFC9-4619-A83B-257613133134}" type="slidenum">
              <a:rPr lang="fr-CA" smtClean="0"/>
              <a:t>19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510288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23F1F-DFC9-4619-A83B-257613133134}" type="slidenum">
              <a:rPr lang="fr-CA" smtClean="0"/>
              <a:t>20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257126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 smtClean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23F1F-DFC9-4619-A83B-257613133134}" type="slidenum">
              <a:rPr lang="fr-CA" smtClean="0"/>
              <a:t>21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806540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23F1F-DFC9-4619-A83B-257613133134}" type="slidenum">
              <a:rPr lang="fr-CA" smtClean="0"/>
              <a:t>22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500903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23F1F-DFC9-4619-A83B-257613133134}" type="slidenum">
              <a:rPr lang="fr-CA" smtClean="0"/>
              <a:t>23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931005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23F1F-DFC9-4619-A83B-257613133134}" type="slidenum">
              <a:rPr lang="fr-CA" smtClean="0"/>
              <a:t>24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36737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baseline="0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ABA816-80C9-524F-8550-0FF335748E8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8733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23F1F-DFC9-4619-A83B-257613133134}" type="slidenum">
              <a:rPr lang="fr-CA" smtClean="0"/>
              <a:t>26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725504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23F1F-DFC9-4619-A83B-257613133134}" type="slidenum">
              <a:rPr lang="fr-CA" smtClean="0"/>
              <a:t>27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428038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Situation d’urgence si papillon en place on y va sinon on y va directement </a:t>
            </a:r>
          </a:p>
          <a:p>
            <a:endParaRPr lang="fr-FR" dirty="0" smtClean="0"/>
          </a:p>
          <a:p>
            <a:r>
              <a:rPr lang="fr-FR" dirty="0" smtClean="0"/>
              <a:t>Ordonnance</a:t>
            </a:r>
            <a:r>
              <a:rPr lang="fr-FR" baseline="0" dirty="0" smtClean="0"/>
              <a:t> de détresse respiratoire </a:t>
            </a:r>
            <a:r>
              <a:rPr lang="fr-FR" dirty="0" smtClean="0"/>
              <a:t>est prescrite pour les patients niveau D </a:t>
            </a:r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 err="1" smtClean="0"/>
              <a:t>Atttention</a:t>
            </a:r>
            <a:r>
              <a:rPr lang="fr-FR" dirty="0" smtClean="0"/>
              <a:t>:</a:t>
            </a:r>
          </a:p>
          <a:p>
            <a:r>
              <a:rPr lang="fr-FR" dirty="0" smtClean="0"/>
              <a:t>Pour le calcul des doses, quand le MD veut augmenter la dose de l’opiacé il ajoute les mg pris en ED sur la dose régulière et il ajoute le 25%</a:t>
            </a:r>
          </a:p>
          <a:p>
            <a:r>
              <a:rPr lang="fr-FR" dirty="0" smtClean="0"/>
              <a:t>Si il va changer de molécule il fait moins 25%.</a:t>
            </a:r>
            <a:r>
              <a:rPr lang="fr-FR" baseline="0" dirty="0" smtClean="0"/>
              <a:t>  Un</a:t>
            </a:r>
            <a:r>
              <a:rPr lang="fr-FR" dirty="0" smtClean="0"/>
              <a:t> changement de molécule parfois pour ne pas avoir la tolérance croisée , parfois si la</a:t>
            </a:r>
            <a:r>
              <a:rPr lang="fr-FR" baseline="0" dirty="0" smtClean="0"/>
              <a:t> personne</a:t>
            </a:r>
            <a:r>
              <a:rPr lang="fr-FR" dirty="0" smtClean="0"/>
              <a:t> n’est pas soulagée par la molécule on change de molécule et on n’enlève pas les 25 % </a:t>
            </a:r>
          </a:p>
          <a:p>
            <a:r>
              <a:rPr lang="fr-FR" dirty="0" smtClean="0"/>
              <a:t>( cas par cas)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23F1F-DFC9-4619-A83B-257613133134}" type="slidenum">
              <a:rPr lang="fr-CA" smtClean="0"/>
              <a:t>29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385912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23F1F-DFC9-4619-A83B-257613133134}" type="slidenum">
              <a:rPr lang="fr-CA" smtClean="0"/>
              <a:t>35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222055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23F1F-DFC9-4619-A83B-257613133134}" type="slidenum">
              <a:rPr lang="fr-CA" smtClean="0"/>
              <a:t>36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279039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23F1F-DFC9-4619-A83B-257613133134}" type="slidenum">
              <a:rPr lang="fr-CA" smtClean="0"/>
              <a:t>37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9403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4008" indent="0">
              <a:buNone/>
            </a:pPr>
            <a:endParaRPr lang="fr-CA" dirty="0" smtClean="0"/>
          </a:p>
          <a:p>
            <a:pPr marL="64008" indent="0">
              <a:buNone/>
            </a:pPr>
            <a:endParaRPr lang="fr-CA" dirty="0" smtClean="0"/>
          </a:p>
          <a:p>
            <a:endParaRPr lang="en-CA" dirty="0" smtClean="0"/>
          </a:p>
          <a:p>
            <a:endParaRPr lang="en-CA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23F1F-DFC9-4619-A83B-257613133134}" type="slidenum">
              <a:rPr lang="fr-CA" smtClean="0"/>
              <a:t>38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04893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23F1F-DFC9-4619-A83B-257613133134}" type="slidenum">
              <a:rPr lang="fr-CA" smtClean="0"/>
              <a:t>39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184221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23F1F-DFC9-4619-A83B-257613133134}" type="slidenum">
              <a:rPr lang="fr-CA" smtClean="0"/>
              <a:t>40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077662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23F1F-DFC9-4619-A83B-257613133134}" type="slidenum">
              <a:rPr lang="fr-CA" smtClean="0"/>
              <a:t>41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6146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23F1F-DFC9-4619-A83B-257613133134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90918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 smtClean="0"/>
          </a:p>
          <a:p>
            <a:r>
              <a:rPr lang="en-CA" baseline="0" dirty="0" err="1" smtClean="0"/>
              <a:t>C’est</a:t>
            </a:r>
            <a:r>
              <a:rPr lang="en-CA" baseline="0" dirty="0" smtClean="0"/>
              <a:t> </a:t>
            </a:r>
            <a:r>
              <a:rPr lang="en-CA" baseline="0" dirty="0" err="1" smtClean="0"/>
              <a:t>une</a:t>
            </a:r>
            <a:r>
              <a:rPr lang="en-CA" baseline="0" dirty="0" smtClean="0"/>
              <a:t> source de </a:t>
            </a:r>
            <a:r>
              <a:rPr lang="en-CA" baseline="0" dirty="0" err="1" smtClean="0"/>
              <a:t>souffrance</a:t>
            </a:r>
            <a:r>
              <a:rPr lang="en-CA" baseline="0" dirty="0" smtClean="0"/>
              <a:t> pour la </a:t>
            </a:r>
            <a:r>
              <a:rPr lang="en-CA" baseline="0" dirty="0" err="1" smtClean="0"/>
              <a:t>personne</a:t>
            </a:r>
            <a:r>
              <a:rPr lang="en-CA" baseline="0" dirty="0" smtClean="0"/>
              <a:t> et </a:t>
            </a:r>
            <a:r>
              <a:rPr lang="en-CA" baseline="0" dirty="0" err="1" smtClean="0"/>
              <a:t>ses</a:t>
            </a:r>
            <a:r>
              <a:rPr lang="en-CA" baseline="0" dirty="0" smtClean="0"/>
              <a:t> </a:t>
            </a:r>
            <a:r>
              <a:rPr lang="en-CA" baseline="0" dirty="0" err="1" smtClean="0"/>
              <a:t>proches</a:t>
            </a:r>
            <a:r>
              <a:rPr lang="en-CA" baseline="0" dirty="0" smtClean="0"/>
              <a:t> </a:t>
            </a:r>
          </a:p>
          <a:p>
            <a:endParaRPr lang="en-CA" baseline="0" dirty="0" smtClean="0"/>
          </a:p>
          <a:p>
            <a:r>
              <a:rPr lang="en-CA" baseline="0" dirty="0" err="1" smtClean="0"/>
              <a:t>Une</a:t>
            </a:r>
            <a:r>
              <a:rPr lang="en-CA" baseline="0" dirty="0" smtClean="0"/>
              <a:t> intervention </a:t>
            </a:r>
            <a:r>
              <a:rPr lang="en-CA" baseline="0" dirty="0" err="1" smtClean="0"/>
              <a:t>infirmière</a:t>
            </a:r>
            <a:r>
              <a:rPr lang="en-CA" baseline="0" dirty="0" smtClean="0"/>
              <a:t> </a:t>
            </a:r>
            <a:r>
              <a:rPr lang="en-CA" baseline="0" dirty="0" err="1" smtClean="0"/>
              <a:t>rapide</a:t>
            </a:r>
            <a:r>
              <a:rPr lang="en-CA" baseline="0" dirty="0" smtClean="0"/>
              <a:t> </a:t>
            </a:r>
            <a:r>
              <a:rPr lang="en-CA" baseline="0" dirty="0" err="1" smtClean="0"/>
              <a:t>est</a:t>
            </a:r>
            <a:r>
              <a:rPr lang="en-CA" baseline="0" dirty="0" smtClean="0"/>
              <a:t> </a:t>
            </a:r>
            <a:r>
              <a:rPr lang="en-CA" baseline="0" dirty="0" err="1" smtClean="0"/>
              <a:t>donc</a:t>
            </a:r>
            <a:r>
              <a:rPr lang="en-CA" baseline="0" dirty="0" smtClean="0"/>
              <a:t> </a:t>
            </a:r>
            <a:r>
              <a:rPr lang="en-CA" baseline="0" dirty="0" err="1" smtClean="0"/>
              <a:t>prioritaire</a:t>
            </a:r>
            <a:r>
              <a:rPr lang="en-CA" baseline="0" dirty="0" smtClean="0"/>
              <a:t> pour </a:t>
            </a:r>
            <a:r>
              <a:rPr lang="en-CA" baseline="0" dirty="0" err="1" smtClean="0"/>
              <a:t>soulager</a:t>
            </a:r>
            <a:r>
              <a:rPr lang="en-CA" baseline="0" dirty="0" smtClean="0"/>
              <a:t> </a:t>
            </a:r>
            <a:r>
              <a:rPr lang="en-CA" baseline="0" dirty="0" err="1" smtClean="0"/>
              <a:t>l’intensité</a:t>
            </a:r>
            <a:r>
              <a:rPr lang="en-CA" baseline="0" dirty="0" smtClean="0"/>
              <a:t> de la </a:t>
            </a:r>
            <a:r>
              <a:rPr lang="en-CA" baseline="0" dirty="0" err="1" smtClean="0"/>
              <a:t>dyspnée</a:t>
            </a:r>
            <a:r>
              <a:rPr lang="en-CA" baseline="0" dirty="0" smtClean="0"/>
              <a:t> , </a:t>
            </a:r>
            <a:r>
              <a:rPr lang="en-CA" baseline="0" dirty="0" err="1" smtClean="0"/>
              <a:t>réduire</a:t>
            </a:r>
            <a:r>
              <a:rPr lang="en-CA" baseline="0" dirty="0" smtClean="0"/>
              <a:t> le stress psychosocial </a:t>
            </a:r>
            <a:r>
              <a:rPr lang="en-CA" baseline="0" dirty="0" err="1" smtClean="0"/>
              <a:t>associé</a:t>
            </a:r>
            <a:r>
              <a:rPr lang="en-CA" baseline="0" dirty="0" smtClean="0"/>
              <a:t>, </a:t>
            </a:r>
            <a:r>
              <a:rPr lang="en-CA" baseline="0" dirty="0" err="1" smtClean="0"/>
              <a:t>diminuer</a:t>
            </a:r>
            <a:r>
              <a:rPr lang="en-CA" baseline="0" dirty="0" smtClean="0"/>
              <a:t> le </a:t>
            </a:r>
            <a:r>
              <a:rPr lang="en-CA" baseline="0" dirty="0" err="1" smtClean="0"/>
              <a:t>risque</a:t>
            </a:r>
            <a:r>
              <a:rPr lang="en-CA" baseline="0" dirty="0" smtClean="0"/>
              <a:t> </a:t>
            </a:r>
            <a:r>
              <a:rPr lang="en-CA" baseline="0" dirty="0" err="1" smtClean="0"/>
              <a:t>d’apparition</a:t>
            </a:r>
            <a:r>
              <a:rPr lang="en-CA" baseline="0" dirty="0" smtClean="0"/>
              <a:t> </a:t>
            </a:r>
            <a:r>
              <a:rPr lang="en-CA" baseline="0" dirty="0" err="1" smtClean="0"/>
              <a:t>d’une</a:t>
            </a:r>
            <a:r>
              <a:rPr lang="en-CA" baseline="0" dirty="0" smtClean="0"/>
              <a:t> </a:t>
            </a:r>
            <a:r>
              <a:rPr lang="en-CA" baseline="0" dirty="0" err="1" smtClean="0"/>
              <a:t>détresse</a:t>
            </a:r>
            <a:r>
              <a:rPr lang="en-CA" baseline="0" dirty="0" smtClean="0"/>
              <a:t> </a:t>
            </a:r>
            <a:r>
              <a:rPr lang="en-CA" baseline="0" dirty="0" err="1" smtClean="0"/>
              <a:t>respiratoire</a:t>
            </a:r>
            <a:r>
              <a:rPr lang="en-CA" baseline="0" dirty="0" smtClean="0"/>
              <a:t> et </a:t>
            </a:r>
            <a:r>
              <a:rPr lang="en-CA" baseline="0" dirty="0" err="1" smtClean="0"/>
              <a:t>promouvoir</a:t>
            </a:r>
            <a:r>
              <a:rPr lang="en-CA" baseline="0" dirty="0" smtClean="0"/>
              <a:t> le </a:t>
            </a:r>
            <a:r>
              <a:rPr lang="en-CA" baseline="0" dirty="0" err="1" smtClean="0"/>
              <a:t>bien</a:t>
            </a:r>
            <a:r>
              <a:rPr lang="en-CA" baseline="0" dirty="0" smtClean="0"/>
              <a:t> </a:t>
            </a:r>
            <a:r>
              <a:rPr lang="en-CA" baseline="0" dirty="0" err="1" smtClean="0"/>
              <a:t>être</a:t>
            </a:r>
            <a:r>
              <a:rPr lang="en-CA" baseline="0" dirty="0" smtClean="0"/>
              <a:t> de la </a:t>
            </a:r>
            <a:r>
              <a:rPr lang="en-CA" baseline="0" dirty="0" err="1" smtClean="0"/>
              <a:t>personne</a:t>
            </a:r>
            <a:r>
              <a:rPr lang="en-CA" baseline="0" dirty="0" smtClean="0"/>
              <a:t>.</a:t>
            </a:r>
          </a:p>
          <a:p>
            <a:endParaRPr lang="en-CA" baseline="0" dirty="0" smtClean="0"/>
          </a:p>
          <a:p>
            <a:r>
              <a:rPr lang="en-CA" baseline="0" dirty="0" err="1" smtClean="0"/>
              <a:t>Alors</a:t>
            </a:r>
            <a:r>
              <a:rPr lang="en-CA" baseline="0" dirty="0" smtClean="0"/>
              <a:t> les </a:t>
            </a:r>
            <a:r>
              <a:rPr lang="en-CA" baseline="0" dirty="0" err="1" smtClean="0"/>
              <a:t>traitements</a:t>
            </a:r>
            <a:r>
              <a:rPr lang="en-CA" baseline="0" dirty="0" smtClean="0"/>
              <a:t> </a:t>
            </a:r>
            <a:r>
              <a:rPr lang="en-CA" baseline="0" dirty="0" err="1" smtClean="0"/>
              <a:t>pharmacologiques</a:t>
            </a:r>
            <a:r>
              <a:rPr lang="en-CA" baseline="0" dirty="0" smtClean="0"/>
              <a:t> et non </a:t>
            </a:r>
            <a:r>
              <a:rPr lang="en-CA" baseline="0" dirty="0" err="1" smtClean="0"/>
              <a:t>pharmacologiques</a:t>
            </a:r>
            <a:r>
              <a:rPr lang="en-CA" baseline="0" dirty="0" smtClean="0"/>
              <a:t> </a:t>
            </a:r>
            <a:r>
              <a:rPr lang="en-CA" baseline="0" dirty="0" err="1" smtClean="0"/>
              <a:t>contribuent</a:t>
            </a:r>
            <a:r>
              <a:rPr lang="en-CA" baseline="0" dirty="0" smtClean="0"/>
              <a:t> à </a:t>
            </a:r>
            <a:r>
              <a:rPr lang="en-CA" baseline="0" dirty="0" err="1" smtClean="0"/>
              <a:t>éviter</a:t>
            </a:r>
            <a:r>
              <a:rPr lang="en-CA" baseline="0" dirty="0" smtClean="0"/>
              <a:t> </a:t>
            </a:r>
            <a:r>
              <a:rPr lang="en-CA" baseline="0" dirty="0" err="1" smtClean="0"/>
              <a:t>cette</a:t>
            </a:r>
            <a:r>
              <a:rPr lang="en-CA" baseline="0" dirty="0" smtClean="0"/>
              <a:t> </a:t>
            </a:r>
            <a:r>
              <a:rPr lang="en-CA" baseline="0" dirty="0" err="1" smtClean="0"/>
              <a:t>panique</a:t>
            </a:r>
            <a:r>
              <a:rPr lang="en-CA" baseline="0" dirty="0" smtClean="0"/>
              <a:t> et </a:t>
            </a:r>
            <a:r>
              <a:rPr lang="en-CA" baseline="0" dirty="0" err="1" smtClean="0"/>
              <a:t>diminuer</a:t>
            </a:r>
            <a:r>
              <a:rPr lang="en-CA" baseline="0" dirty="0" smtClean="0"/>
              <a:t> le </a:t>
            </a:r>
            <a:r>
              <a:rPr lang="en-CA" baseline="0" dirty="0" err="1" smtClean="0"/>
              <a:t>risque</a:t>
            </a:r>
            <a:r>
              <a:rPr lang="en-CA" baseline="0" dirty="0" smtClean="0"/>
              <a:t> </a:t>
            </a:r>
            <a:r>
              <a:rPr lang="en-CA" baseline="0" dirty="0" err="1" smtClean="0"/>
              <a:t>d’escalade</a:t>
            </a:r>
            <a:r>
              <a:rPr lang="en-CA" baseline="0" dirty="0" smtClean="0"/>
              <a:t> </a:t>
            </a:r>
            <a:r>
              <a:rPr lang="en-CA" baseline="0" dirty="0" err="1" smtClean="0"/>
              <a:t>vers</a:t>
            </a:r>
            <a:r>
              <a:rPr lang="en-CA" baseline="0" dirty="0" smtClean="0"/>
              <a:t> </a:t>
            </a:r>
            <a:r>
              <a:rPr lang="en-CA" baseline="0" dirty="0" err="1" smtClean="0"/>
              <a:t>une</a:t>
            </a:r>
            <a:r>
              <a:rPr lang="en-CA" baseline="0" dirty="0" smtClean="0"/>
              <a:t> </a:t>
            </a:r>
            <a:r>
              <a:rPr lang="en-CA" baseline="0" dirty="0" err="1" smtClean="0"/>
              <a:t>détresse</a:t>
            </a:r>
            <a:r>
              <a:rPr lang="en-CA" baseline="0" dirty="0" smtClean="0"/>
              <a:t> </a:t>
            </a:r>
            <a:r>
              <a:rPr lang="en-CA" baseline="0" dirty="0" err="1" smtClean="0"/>
              <a:t>respiratoire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23F1F-DFC9-4619-A83B-257613133134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00140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23F1F-DFC9-4619-A83B-257613133134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2678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23F1F-DFC9-4619-A83B-257613133134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538586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23F1F-DFC9-4619-A83B-257613133134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61353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23F1F-DFC9-4619-A83B-257613133134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249627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023F1F-DFC9-4619-A83B-257613133134}" type="slidenum">
              <a:rPr lang="fr-CA" smtClean="0"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09789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le isocè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05579D2E-6EBE-46E1-9A6D-FE982D7D085C}" type="datetimeFigureOut">
              <a:rPr lang="fr-CA" smtClean="0"/>
              <a:t>2022-04-22</a:t>
            </a:fld>
            <a:endParaRPr lang="fr-CA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fr-CA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4756ADEE-A12E-484A-80D7-EAB9FCC9860C}" type="slidenum">
              <a:rPr lang="fr-CA" smtClean="0"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79D2E-6EBE-46E1-9A6D-FE982D7D085C}" type="datetimeFigureOut">
              <a:rPr lang="fr-CA" smtClean="0"/>
              <a:t>2022-04-22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ADEE-A12E-484A-80D7-EAB9FCC9860C}" type="slidenum">
              <a:rPr lang="fr-CA" smtClean="0"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79D2E-6EBE-46E1-9A6D-FE982D7D085C}" type="datetimeFigureOut">
              <a:rPr lang="fr-CA" smtClean="0"/>
              <a:t>2022-04-22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ADEE-A12E-484A-80D7-EAB9FCC9860C}" type="slidenum">
              <a:rPr lang="fr-CA" smtClean="0"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uverture - Avec date régulièr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r 13"/>
          <p:cNvGrpSpPr/>
          <p:nvPr userDrawn="1"/>
        </p:nvGrpSpPr>
        <p:grpSpPr>
          <a:xfrm>
            <a:off x="1" y="2820"/>
            <a:ext cx="9146121" cy="3362480"/>
            <a:chOff x="0" y="2115"/>
            <a:chExt cx="9146121" cy="2521860"/>
          </a:xfrm>
        </p:grpSpPr>
        <p:sp>
          <p:nvSpPr>
            <p:cNvPr id="15" name="Rogner un rectangle à un seul coin 20"/>
            <p:cNvSpPr/>
            <p:nvPr userDrawn="1"/>
          </p:nvSpPr>
          <p:spPr>
            <a:xfrm>
              <a:off x="0" y="2115"/>
              <a:ext cx="9146121" cy="2521860"/>
            </a:xfrm>
            <a:custGeom>
              <a:avLst/>
              <a:gdLst>
                <a:gd name="connsiteX0" fmla="*/ 0 w 2736304"/>
                <a:gd name="connsiteY0" fmla="*/ 0 h 1584176"/>
                <a:gd name="connsiteX1" fmla="*/ 2472269 w 2736304"/>
                <a:gd name="connsiteY1" fmla="*/ 0 h 1584176"/>
                <a:gd name="connsiteX2" fmla="*/ 2736304 w 2736304"/>
                <a:gd name="connsiteY2" fmla="*/ 264035 h 1584176"/>
                <a:gd name="connsiteX3" fmla="*/ 2736304 w 2736304"/>
                <a:gd name="connsiteY3" fmla="*/ 1584176 h 1584176"/>
                <a:gd name="connsiteX4" fmla="*/ 0 w 2736304"/>
                <a:gd name="connsiteY4" fmla="*/ 1584176 h 1584176"/>
                <a:gd name="connsiteX5" fmla="*/ 0 w 2736304"/>
                <a:gd name="connsiteY5" fmla="*/ 0 h 1584176"/>
                <a:gd name="connsiteX0" fmla="*/ 6350 w 2742654"/>
                <a:gd name="connsiteY0" fmla="*/ 0 h 2346176"/>
                <a:gd name="connsiteX1" fmla="*/ 2478619 w 2742654"/>
                <a:gd name="connsiteY1" fmla="*/ 0 h 2346176"/>
                <a:gd name="connsiteX2" fmla="*/ 2742654 w 2742654"/>
                <a:gd name="connsiteY2" fmla="*/ 264035 h 2346176"/>
                <a:gd name="connsiteX3" fmla="*/ 2742654 w 2742654"/>
                <a:gd name="connsiteY3" fmla="*/ 1584176 h 2346176"/>
                <a:gd name="connsiteX4" fmla="*/ 0 w 2742654"/>
                <a:gd name="connsiteY4" fmla="*/ 2346176 h 2346176"/>
                <a:gd name="connsiteX5" fmla="*/ 6350 w 2742654"/>
                <a:gd name="connsiteY5" fmla="*/ 0 h 2346176"/>
                <a:gd name="connsiteX0" fmla="*/ 6350 w 9152469"/>
                <a:gd name="connsiteY0" fmla="*/ 0 h 2346176"/>
                <a:gd name="connsiteX1" fmla="*/ 9152469 w 9152469"/>
                <a:gd name="connsiteY1" fmla="*/ 6350 h 2346176"/>
                <a:gd name="connsiteX2" fmla="*/ 2742654 w 9152469"/>
                <a:gd name="connsiteY2" fmla="*/ 264035 h 2346176"/>
                <a:gd name="connsiteX3" fmla="*/ 2742654 w 9152469"/>
                <a:gd name="connsiteY3" fmla="*/ 1584176 h 2346176"/>
                <a:gd name="connsiteX4" fmla="*/ 0 w 9152469"/>
                <a:gd name="connsiteY4" fmla="*/ 2346176 h 2346176"/>
                <a:gd name="connsiteX5" fmla="*/ 6350 w 9152469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413385 h 2346176"/>
                <a:gd name="connsiteX3" fmla="*/ 2742654 w 9156154"/>
                <a:gd name="connsiteY3" fmla="*/ 158417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413385 h 2346176"/>
                <a:gd name="connsiteX3" fmla="*/ 2742654 w 9156154"/>
                <a:gd name="connsiteY3" fmla="*/ 158417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413385 h 2346176"/>
                <a:gd name="connsiteX3" fmla="*/ 6190704 w 9156154"/>
                <a:gd name="connsiteY3" fmla="*/ 141272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413385 h 2346176"/>
                <a:gd name="connsiteX3" fmla="*/ 6190704 w 9156154"/>
                <a:gd name="connsiteY3" fmla="*/ 141272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095885 h 2346176"/>
                <a:gd name="connsiteX3" fmla="*/ 6190704 w 9156154"/>
                <a:gd name="connsiteY3" fmla="*/ 141272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2561"/>
                <a:gd name="connsiteY0" fmla="*/ 0 h 2346176"/>
                <a:gd name="connsiteX1" fmla="*/ 9152469 w 9152561"/>
                <a:gd name="connsiteY1" fmla="*/ 6350 h 2346176"/>
                <a:gd name="connsiteX2" fmla="*/ 9143454 w 9152561"/>
                <a:gd name="connsiteY2" fmla="*/ 1413385 h 2346176"/>
                <a:gd name="connsiteX3" fmla="*/ 6190704 w 9152561"/>
                <a:gd name="connsiteY3" fmla="*/ 1412726 h 2346176"/>
                <a:gd name="connsiteX4" fmla="*/ 0 w 9152561"/>
                <a:gd name="connsiteY4" fmla="*/ 2346176 h 2346176"/>
                <a:gd name="connsiteX5" fmla="*/ 6350 w 9152561"/>
                <a:gd name="connsiteY5" fmla="*/ 0 h 2346176"/>
                <a:gd name="connsiteX0" fmla="*/ 6350 w 9152561"/>
                <a:gd name="connsiteY0" fmla="*/ 0 h 2346176"/>
                <a:gd name="connsiteX1" fmla="*/ 9152469 w 9152561"/>
                <a:gd name="connsiteY1" fmla="*/ 6350 h 2346176"/>
                <a:gd name="connsiteX2" fmla="*/ 9143454 w 9152561"/>
                <a:gd name="connsiteY2" fmla="*/ 1413385 h 2346176"/>
                <a:gd name="connsiteX3" fmla="*/ 6190704 w 9152561"/>
                <a:gd name="connsiteY3" fmla="*/ 1412726 h 2346176"/>
                <a:gd name="connsiteX4" fmla="*/ 0 w 9152561"/>
                <a:gd name="connsiteY4" fmla="*/ 2346176 h 2346176"/>
                <a:gd name="connsiteX5" fmla="*/ 6350 w 9152561"/>
                <a:gd name="connsiteY5" fmla="*/ 0 h 2346176"/>
                <a:gd name="connsiteX0" fmla="*/ 6350 w 9152561"/>
                <a:gd name="connsiteY0" fmla="*/ 0 h 2346176"/>
                <a:gd name="connsiteX1" fmla="*/ 9152469 w 9152561"/>
                <a:gd name="connsiteY1" fmla="*/ 6350 h 2346176"/>
                <a:gd name="connsiteX2" fmla="*/ 9143454 w 9152561"/>
                <a:gd name="connsiteY2" fmla="*/ 1153035 h 2346176"/>
                <a:gd name="connsiteX3" fmla="*/ 6190704 w 9152561"/>
                <a:gd name="connsiteY3" fmla="*/ 1412726 h 2346176"/>
                <a:gd name="connsiteX4" fmla="*/ 0 w 9152561"/>
                <a:gd name="connsiteY4" fmla="*/ 2346176 h 2346176"/>
                <a:gd name="connsiteX5" fmla="*/ 6350 w 9152561"/>
                <a:gd name="connsiteY5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0 w 9156155"/>
                <a:gd name="connsiteY4" fmla="*/ 2346176 h 2346176"/>
                <a:gd name="connsiteX5" fmla="*/ 6350 w 9156155"/>
                <a:gd name="connsiteY5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2876550 w 9156155"/>
                <a:gd name="connsiteY4" fmla="*/ 1911350 h 2346176"/>
                <a:gd name="connsiteX5" fmla="*/ 0 w 9156155"/>
                <a:gd name="connsiteY5" fmla="*/ 2346176 h 2346176"/>
                <a:gd name="connsiteX6" fmla="*/ 6350 w 9156155"/>
                <a:gd name="connsiteY6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673100 w 9156155"/>
                <a:gd name="connsiteY4" fmla="*/ 2235200 h 2346176"/>
                <a:gd name="connsiteX5" fmla="*/ 0 w 9156155"/>
                <a:gd name="connsiteY5" fmla="*/ 2346176 h 2346176"/>
                <a:gd name="connsiteX6" fmla="*/ 6350 w 9156155"/>
                <a:gd name="connsiteY6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2724150 w 9156155"/>
                <a:gd name="connsiteY4" fmla="*/ 1930400 h 2346176"/>
                <a:gd name="connsiteX5" fmla="*/ 673100 w 9156155"/>
                <a:gd name="connsiteY5" fmla="*/ 2235200 h 2346176"/>
                <a:gd name="connsiteX6" fmla="*/ 0 w 9156155"/>
                <a:gd name="connsiteY6" fmla="*/ 2346176 h 2346176"/>
                <a:gd name="connsiteX7" fmla="*/ 6350 w 9156155"/>
                <a:gd name="connsiteY7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2349500 w 9156155"/>
                <a:gd name="connsiteY4" fmla="*/ 2298700 h 2346176"/>
                <a:gd name="connsiteX5" fmla="*/ 673100 w 9156155"/>
                <a:gd name="connsiteY5" fmla="*/ 2235200 h 2346176"/>
                <a:gd name="connsiteX6" fmla="*/ 0 w 9156155"/>
                <a:gd name="connsiteY6" fmla="*/ 2346176 h 2346176"/>
                <a:gd name="connsiteX7" fmla="*/ 6350 w 9156155"/>
                <a:gd name="connsiteY7" fmla="*/ 0 h 2346176"/>
                <a:gd name="connsiteX0" fmla="*/ 6350 w 9156155"/>
                <a:gd name="connsiteY0" fmla="*/ 0 h 2562076"/>
                <a:gd name="connsiteX1" fmla="*/ 9152469 w 9156155"/>
                <a:gd name="connsiteY1" fmla="*/ 6350 h 2562076"/>
                <a:gd name="connsiteX2" fmla="*/ 9156154 w 9156155"/>
                <a:gd name="connsiteY2" fmla="*/ 1394335 h 2562076"/>
                <a:gd name="connsiteX3" fmla="*/ 6190704 w 9156155"/>
                <a:gd name="connsiteY3" fmla="*/ 1412726 h 2562076"/>
                <a:gd name="connsiteX4" fmla="*/ 2349500 w 9156155"/>
                <a:gd name="connsiteY4" fmla="*/ 2298700 h 2562076"/>
                <a:gd name="connsiteX5" fmla="*/ 673100 w 9156155"/>
                <a:gd name="connsiteY5" fmla="*/ 2235200 h 2562076"/>
                <a:gd name="connsiteX6" fmla="*/ 0 w 9156155"/>
                <a:gd name="connsiteY6" fmla="*/ 2562076 h 2562076"/>
                <a:gd name="connsiteX7" fmla="*/ 6350 w 9156155"/>
                <a:gd name="connsiteY7" fmla="*/ 0 h 2562076"/>
                <a:gd name="connsiteX0" fmla="*/ 6350 w 9156155"/>
                <a:gd name="connsiteY0" fmla="*/ 0 h 2562076"/>
                <a:gd name="connsiteX1" fmla="*/ 9152469 w 9156155"/>
                <a:gd name="connsiteY1" fmla="*/ 6350 h 2562076"/>
                <a:gd name="connsiteX2" fmla="*/ 9156154 w 9156155"/>
                <a:gd name="connsiteY2" fmla="*/ 1394335 h 2562076"/>
                <a:gd name="connsiteX3" fmla="*/ 6190704 w 9156155"/>
                <a:gd name="connsiteY3" fmla="*/ 1412726 h 2562076"/>
                <a:gd name="connsiteX4" fmla="*/ 2349500 w 9156155"/>
                <a:gd name="connsiteY4" fmla="*/ 2298700 h 2562076"/>
                <a:gd name="connsiteX5" fmla="*/ 682625 w 9156155"/>
                <a:gd name="connsiteY5" fmla="*/ 2003425 h 2562076"/>
                <a:gd name="connsiteX6" fmla="*/ 0 w 9156155"/>
                <a:gd name="connsiteY6" fmla="*/ 2562076 h 2562076"/>
                <a:gd name="connsiteX7" fmla="*/ 6350 w 9156155"/>
                <a:gd name="connsiteY7" fmla="*/ 0 h 2562076"/>
                <a:gd name="connsiteX0" fmla="*/ 6350 w 9156155"/>
                <a:gd name="connsiteY0" fmla="*/ 0 h 2562076"/>
                <a:gd name="connsiteX1" fmla="*/ 9152469 w 9156155"/>
                <a:gd name="connsiteY1" fmla="*/ 6350 h 2562076"/>
                <a:gd name="connsiteX2" fmla="*/ 9156154 w 9156155"/>
                <a:gd name="connsiteY2" fmla="*/ 1394335 h 2562076"/>
                <a:gd name="connsiteX3" fmla="*/ 6190704 w 9156155"/>
                <a:gd name="connsiteY3" fmla="*/ 1412726 h 2562076"/>
                <a:gd name="connsiteX4" fmla="*/ 2349500 w 9156155"/>
                <a:gd name="connsiteY4" fmla="*/ 2298700 h 2562076"/>
                <a:gd name="connsiteX5" fmla="*/ 777875 w 9156155"/>
                <a:gd name="connsiteY5" fmla="*/ 2079625 h 2562076"/>
                <a:gd name="connsiteX6" fmla="*/ 0 w 9156155"/>
                <a:gd name="connsiteY6" fmla="*/ 2562076 h 2562076"/>
                <a:gd name="connsiteX7" fmla="*/ 6350 w 9156155"/>
                <a:gd name="connsiteY7" fmla="*/ 0 h 2562076"/>
                <a:gd name="connsiteX0" fmla="*/ 6350 w 9156155"/>
                <a:gd name="connsiteY0" fmla="*/ 0 h 2349351"/>
                <a:gd name="connsiteX1" fmla="*/ 9152469 w 9156155"/>
                <a:gd name="connsiteY1" fmla="*/ 6350 h 2349351"/>
                <a:gd name="connsiteX2" fmla="*/ 9156154 w 9156155"/>
                <a:gd name="connsiteY2" fmla="*/ 1394335 h 2349351"/>
                <a:gd name="connsiteX3" fmla="*/ 6190704 w 9156155"/>
                <a:gd name="connsiteY3" fmla="*/ 1412726 h 2349351"/>
                <a:gd name="connsiteX4" fmla="*/ 2349500 w 9156155"/>
                <a:gd name="connsiteY4" fmla="*/ 2298700 h 2349351"/>
                <a:gd name="connsiteX5" fmla="*/ 777875 w 9156155"/>
                <a:gd name="connsiteY5" fmla="*/ 2079625 h 2349351"/>
                <a:gd name="connsiteX6" fmla="*/ 0 w 9156155"/>
                <a:gd name="connsiteY6" fmla="*/ 2349351 h 2349351"/>
                <a:gd name="connsiteX7" fmla="*/ 6350 w 9156155"/>
                <a:gd name="connsiteY7" fmla="*/ 0 h 2349351"/>
                <a:gd name="connsiteX0" fmla="*/ 9525 w 9159330"/>
                <a:gd name="connsiteY0" fmla="*/ 0 h 2523976"/>
                <a:gd name="connsiteX1" fmla="*/ 9155644 w 9159330"/>
                <a:gd name="connsiteY1" fmla="*/ 6350 h 2523976"/>
                <a:gd name="connsiteX2" fmla="*/ 9159329 w 9159330"/>
                <a:gd name="connsiteY2" fmla="*/ 1394335 h 2523976"/>
                <a:gd name="connsiteX3" fmla="*/ 6193879 w 9159330"/>
                <a:gd name="connsiteY3" fmla="*/ 1412726 h 2523976"/>
                <a:gd name="connsiteX4" fmla="*/ 2352675 w 9159330"/>
                <a:gd name="connsiteY4" fmla="*/ 2298700 h 2523976"/>
                <a:gd name="connsiteX5" fmla="*/ 781050 w 9159330"/>
                <a:gd name="connsiteY5" fmla="*/ 2079625 h 2523976"/>
                <a:gd name="connsiteX6" fmla="*/ 0 w 9159330"/>
                <a:gd name="connsiteY6" fmla="*/ 2523976 h 2523976"/>
                <a:gd name="connsiteX7" fmla="*/ 9525 w 9159330"/>
                <a:gd name="connsiteY7" fmla="*/ 0 h 2523976"/>
                <a:gd name="connsiteX0" fmla="*/ 290908 w 9159330"/>
                <a:gd name="connsiteY0" fmla="*/ 8860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781050 w 9159330"/>
                <a:gd name="connsiteY5" fmla="*/ 2073275 h 2517626"/>
                <a:gd name="connsiteX6" fmla="*/ 0 w 9159330"/>
                <a:gd name="connsiteY6" fmla="*/ 2517626 h 2517626"/>
                <a:gd name="connsiteX7" fmla="*/ 290908 w 9159330"/>
                <a:gd name="connsiteY7" fmla="*/ 8860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781050 w 9159330"/>
                <a:gd name="connsiteY5" fmla="*/ 2073275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23850 w 9159330"/>
                <a:gd name="connsiteY5" fmla="*/ 2335741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36550 w 9159330"/>
                <a:gd name="connsiteY5" fmla="*/ 2327275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49250 w 9159330"/>
                <a:gd name="connsiteY5" fmla="*/ 2318808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87350 w 9159330"/>
                <a:gd name="connsiteY5" fmla="*/ 2293408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144920 w 9159330"/>
                <a:gd name="connsiteY0" fmla="*/ 266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87350 w 9159330"/>
                <a:gd name="connsiteY5" fmla="*/ 2293408 h 2517626"/>
                <a:gd name="connsiteX6" fmla="*/ 0 w 9159330"/>
                <a:gd name="connsiteY6" fmla="*/ 2517626 h 2517626"/>
                <a:gd name="connsiteX7" fmla="*/ 1144920 w 9159330"/>
                <a:gd name="connsiteY7" fmla="*/ 26655 h 2517626"/>
                <a:gd name="connsiteX0" fmla="*/ 1920 w 9159330"/>
                <a:gd name="connsiteY0" fmla="*/ 0 h 2520605"/>
                <a:gd name="connsiteX1" fmla="*/ 9155644 w 9159330"/>
                <a:gd name="connsiteY1" fmla="*/ 2979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59330"/>
                <a:gd name="connsiteY0" fmla="*/ 0 h 2520605"/>
                <a:gd name="connsiteX1" fmla="*/ 9058278 w 9159330"/>
                <a:gd name="connsiteY1" fmla="*/ 108812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59330"/>
                <a:gd name="connsiteY0" fmla="*/ 0 h 2520605"/>
                <a:gd name="connsiteX1" fmla="*/ 9142945 w 9159330"/>
                <a:gd name="connsiteY1" fmla="*/ 2978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59330"/>
                <a:gd name="connsiteY0" fmla="*/ 0 h 2520605"/>
                <a:gd name="connsiteX1" fmla="*/ 9142945 w 9159330"/>
                <a:gd name="connsiteY1" fmla="*/ 2978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59330"/>
                <a:gd name="connsiteY0" fmla="*/ 0 h 2520605"/>
                <a:gd name="connsiteX1" fmla="*/ 9142945 w 9159330"/>
                <a:gd name="connsiteY1" fmla="*/ 2978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42945"/>
                <a:gd name="connsiteY0" fmla="*/ 0 h 2520605"/>
                <a:gd name="connsiteX1" fmla="*/ 9142945 w 9142945"/>
                <a:gd name="connsiteY1" fmla="*/ 2978 h 2520605"/>
                <a:gd name="connsiteX2" fmla="*/ 9049262 w 9142945"/>
                <a:gd name="connsiteY2" fmla="*/ 1390964 h 2520605"/>
                <a:gd name="connsiteX3" fmla="*/ 6193879 w 9142945"/>
                <a:gd name="connsiteY3" fmla="*/ 1409355 h 2520605"/>
                <a:gd name="connsiteX4" fmla="*/ 2352675 w 9142945"/>
                <a:gd name="connsiteY4" fmla="*/ 2295329 h 2520605"/>
                <a:gd name="connsiteX5" fmla="*/ 387350 w 9142945"/>
                <a:gd name="connsiteY5" fmla="*/ 2296387 h 2520605"/>
                <a:gd name="connsiteX6" fmla="*/ 0 w 9142945"/>
                <a:gd name="connsiteY6" fmla="*/ 2520605 h 2520605"/>
                <a:gd name="connsiteX7" fmla="*/ 1920 w 9142945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390964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390964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50864"/>
                <a:gd name="connsiteY0" fmla="*/ 0 h 2520605"/>
                <a:gd name="connsiteX1" fmla="*/ 9142945 w 9150864"/>
                <a:gd name="connsiteY1" fmla="*/ 2978 h 2520605"/>
                <a:gd name="connsiteX2" fmla="*/ 9150863 w 9150864"/>
                <a:gd name="connsiteY2" fmla="*/ 1263964 h 2520605"/>
                <a:gd name="connsiteX3" fmla="*/ 6193879 w 9150864"/>
                <a:gd name="connsiteY3" fmla="*/ 1409355 h 2520605"/>
                <a:gd name="connsiteX4" fmla="*/ 2352675 w 9150864"/>
                <a:gd name="connsiteY4" fmla="*/ 2295329 h 2520605"/>
                <a:gd name="connsiteX5" fmla="*/ 387350 w 9150864"/>
                <a:gd name="connsiteY5" fmla="*/ 2296387 h 2520605"/>
                <a:gd name="connsiteX6" fmla="*/ 0 w 9150864"/>
                <a:gd name="connsiteY6" fmla="*/ 2520605 h 2520605"/>
                <a:gd name="connsiteX7" fmla="*/ 1920 w 9150864"/>
                <a:gd name="connsiteY7" fmla="*/ 0 h 2520605"/>
                <a:gd name="connsiteX0" fmla="*/ 1920 w 9150864"/>
                <a:gd name="connsiteY0" fmla="*/ 0 h 2520605"/>
                <a:gd name="connsiteX1" fmla="*/ 9142945 w 9150864"/>
                <a:gd name="connsiteY1" fmla="*/ 2978 h 2520605"/>
                <a:gd name="connsiteX2" fmla="*/ 9150863 w 9150864"/>
                <a:gd name="connsiteY2" fmla="*/ 1399431 h 2520605"/>
                <a:gd name="connsiteX3" fmla="*/ 6193879 w 9150864"/>
                <a:gd name="connsiteY3" fmla="*/ 1409355 h 2520605"/>
                <a:gd name="connsiteX4" fmla="*/ 2352675 w 9150864"/>
                <a:gd name="connsiteY4" fmla="*/ 2295329 h 2520605"/>
                <a:gd name="connsiteX5" fmla="*/ 387350 w 9150864"/>
                <a:gd name="connsiteY5" fmla="*/ 2296387 h 2520605"/>
                <a:gd name="connsiteX6" fmla="*/ 0 w 9150864"/>
                <a:gd name="connsiteY6" fmla="*/ 2520605 h 2520605"/>
                <a:gd name="connsiteX7" fmla="*/ 1920 w 9150864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412131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412131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412131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55096"/>
                <a:gd name="connsiteY0" fmla="*/ 0 h 2520605"/>
                <a:gd name="connsiteX1" fmla="*/ 9142945 w 9155096"/>
                <a:gd name="connsiteY1" fmla="*/ 2978 h 2520605"/>
                <a:gd name="connsiteX2" fmla="*/ 9155095 w 9155096"/>
                <a:gd name="connsiteY2" fmla="*/ 1306297 h 2520605"/>
                <a:gd name="connsiteX3" fmla="*/ 6193879 w 9155096"/>
                <a:gd name="connsiteY3" fmla="*/ 1409355 h 2520605"/>
                <a:gd name="connsiteX4" fmla="*/ 2352675 w 9155096"/>
                <a:gd name="connsiteY4" fmla="*/ 2295329 h 2520605"/>
                <a:gd name="connsiteX5" fmla="*/ 387350 w 9155096"/>
                <a:gd name="connsiteY5" fmla="*/ 2296387 h 2520605"/>
                <a:gd name="connsiteX6" fmla="*/ 0 w 9155096"/>
                <a:gd name="connsiteY6" fmla="*/ 2520605 h 2520605"/>
                <a:gd name="connsiteX7" fmla="*/ 1920 w 9155096"/>
                <a:gd name="connsiteY7" fmla="*/ 0 h 2520605"/>
                <a:gd name="connsiteX0" fmla="*/ 1920 w 9143728"/>
                <a:gd name="connsiteY0" fmla="*/ 0 h 2520605"/>
                <a:gd name="connsiteX1" fmla="*/ 9142945 w 9143728"/>
                <a:gd name="connsiteY1" fmla="*/ 2978 h 2520605"/>
                <a:gd name="connsiteX2" fmla="*/ 9142395 w 9143728"/>
                <a:gd name="connsiteY2" fmla="*/ 1412130 h 2520605"/>
                <a:gd name="connsiteX3" fmla="*/ 6193879 w 9143728"/>
                <a:gd name="connsiteY3" fmla="*/ 1409355 h 2520605"/>
                <a:gd name="connsiteX4" fmla="*/ 2352675 w 9143728"/>
                <a:gd name="connsiteY4" fmla="*/ 2295329 h 2520605"/>
                <a:gd name="connsiteX5" fmla="*/ 387350 w 9143728"/>
                <a:gd name="connsiteY5" fmla="*/ 2296387 h 2520605"/>
                <a:gd name="connsiteX6" fmla="*/ 0 w 9143728"/>
                <a:gd name="connsiteY6" fmla="*/ 2520605 h 2520605"/>
                <a:gd name="connsiteX7" fmla="*/ 1920 w 9143728"/>
                <a:gd name="connsiteY7" fmla="*/ 0 h 2520605"/>
                <a:gd name="connsiteX0" fmla="*/ 1920 w 9146629"/>
                <a:gd name="connsiteY0" fmla="*/ 0 h 2520605"/>
                <a:gd name="connsiteX1" fmla="*/ 9142945 w 9146629"/>
                <a:gd name="connsiteY1" fmla="*/ 2978 h 2520605"/>
                <a:gd name="connsiteX2" fmla="*/ 9146628 w 9146629"/>
                <a:gd name="connsiteY2" fmla="*/ 1395196 h 2520605"/>
                <a:gd name="connsiteX3" fmla="*/ 6193879 w 9146629"/>
                <a:gd name="connsiteY3" fmla="*/ 1409355 h 2520605"/>
                <a:gd name="connsiteX4" fmla="*/ 2352675 w 9146629"/>
                <a:gd name="connsiteY4" fmla="*/ 2295329 h 2520605"/>
                <a:gd name="connsiteX5" fmla="*/ 387350 w 9146629"/>
                <a:gd name="connsiteY5" fmla="*/ 2296387 h 2520605"/>
                <a:gd name="connsiteX6" fmla="*/ 0 w 9146629"/>
                <a:gd name="connsiteY6" fmla="*/ 2520605 h 2520605"/>
                <a:gd name="connsiteX7" fmla="*/ 1920 w 9146629"/>
                <a:gd name="connsiteY7" fmla="*/ 0 h 2520605"/>
                <a:gd name="connsiteX0" fmla="*/ 1920 w 9143728"/>
                <a:gd name="connsiteY0" fmla="*/ 0 h 2520605"/>
                <a:gd name="connsiteX1" fmla="*/ 9142945 w 9143728"/>
                <a:gd name="connsiteY1" fmla="*/ 2978 h 2520605"/>
                <a:gd name="connsiteX2" fmla="*/ 9142395 w 9143728"/>
                <a:gd name="connsiteY2" fmla="*/ 1403663 h 2520605"/>
                <a:gd name="connsiteX3" fmla="*/ 6193879 w 9143728"/>
                <a:gd name="connsiteY3" fmla="*/ 1409355 h 2520605"/>
                <a:gd name="connsiteX4" fmla="*/ 2352675 w 9143728"/>
                <a:gd name="connsiteY4" fmla="*/ 2295329 h 2520605"/>
                <a:gd name="connsiteX5" fmla="*/ 387350 w 9143728"/>
                <a:gd name="connsiteY5" fmla="*/ 2296387 h 2520605"/>
                <a:gd name="connsiteX6" fmla="*/ 0 w 9143728"/>
                <a:gd name="connsiteY6" fmla="*/ 2520605 h 2520605"/>
                <a:gd name="connsiteX7" fmla="*/ 1920 w 9143728"/>
                <a:gd name="connsiteY7" fmla="*/ 0 h 2520605"/>
                <a:gd name="connsiteX0" fmla="*/ 1920 w 9142396"/>
                <a:gd name="connsiteY0" fmla="*/ 0 h 2520605"/>
                <a:gd name="connsiteX1" fmla="*/ 9024412 w 9142396"/>
                <a:gd name="connsiteY1" fmla="*/ 87645 h 2520605"/>
                <a:gd name="connsiteX2" fmla="*/ 9142395 w 9142396"/>
                <a:gd name="connsiteY2" fmla="*/ 1403663 h 2520605"/>
                <a:gd name="connsiteX3" fmla="*/ 6193879 w 9142396"/>
                <a:gd name="connsiteY3" fmla="*/ 1409355 h 2520605"/>
                <a:gd name="connsiteX4" fmla="*/ 2352675 w 9142396"/>
                <a:gd name="connsiteY4" fmla="*/ 2295329 h 2520605"/>
                <a:gd name="connsiteX5" fmla="*/ 387350 w 9142396"/>
                <a:gd name="connsiteY5" fmla="*/ 2296387 h 2520605"/>
                <a:gd name="connsiteX6" fmla="*/ 0 w 9142396"/>
                <a:gd name="connsiteY6" fmla="*/ 2520605 h 2520605"/>
                <a:gd name="connsiteX7" fmla="*/ 1920 w 9142396"/>
                <a:gd name="connsiteY7" fmla="*/ 0 h 2520605"/>
                <a:gd name="connsiteX0" fmla="*/ 1920 w 9142396"/>
                <a:gd name="connsiteY0" fmla="*/ 0 h 2520605"/>
                <a:gd name="connsiteX1" fmla="*/ 9024412 w 9142396"/>
                <a:gd name="connsiteY1" fmla="*/ 87645 h 2520605"/>
                <a:gd name="connsiteX2" fmla="*/ 9142395 w 9142396"/>
                <a:gd name="connsiteY2" fmla="*/ 1403663 h 2520605"/>
                <a:gd name="connsiteX3" fmla="*/ 6193879 w 9142396"/>
                <a:gd name="connsiteY3" fmla="*/ 1409355 h 2520605"/>
                <a:gd name="connsiteX4" fmla="*/ 2352675 w 9142396"/>
                <a:gd name="connsiteY4" fmla="*/ 2295329 h 2520605"/>
                <a:gd name="connsiteX5" fmla="*/ 387350 w 9142396"/>
                <a:gd name="connsiteY5" fmla="*/ 2296387 h 2520605"/>
                <a:gd name="connsiteX6" fmla="*/ 0 w 9142396"/>
                <a:gd name="connsiteY6" fmla="*/ 2520605 h 2520605"/>
                <a:gd name="connsiteX7" fmla="*/ 1920 w 9142396"/>
                <a:gd name="connsiteY7" fmla="*/ 0 h 2520605"/>
                <a:gd name="connsiteX0" fmla="*/ 1920 w 9168621"/>
                <a:gd name="connsiteY0" fmla="*/ 1255 h 2521860"/>
                <a:gd name="connsiteX1" fmla="*/ 9142946 w 9168621"/>
                <a:gd name="connsiteY1" fmla="*/ 0 h 2521860"/>
                <a:gd name="connsiteX2" fmla="*/ 9142395 w 9168621"/>
                <a:gd name="connsiteY2" fmla="*/ 1404918 h 2521860"/>
                <a:gd name="connsiteX3" fmla="*/ 6193879 w 9168621"/>
                <a:gd name="connsiteY3" fmla="*/ 1410610 h 2521860"/>
                <a:gd name="connsiteX4" fmla="*/ 2352675 w 9168621"/>
                <a:gd name="connsiteY4" fmla="*/ 2296584 h 2521860"/>
                <a:gd name="connsiteX5" fmla="*/ 387350 w 9168621"/>
                <a:gd name="connsiteY5" fmla="*/ 2297642 h 2521860"/>
                <a:gd name="connsiteX6" fmla="*/ 0 w 9168621"/>
                <a:gd name="connsiteY6" fmla="*/ 2521860 h 2521860"/>
                <a:gd name="connsiteX7" fmla="*/ 1920 w 9168621"/>
                <a:gd name="connsiteY7" fmla="*/ 1255 h 2521860"/>
                <a:gd name="connsiteX0" fmla="*/ 1920 w 9142946"/>
                <a:gd name="connsiteY0" fmla="*/ 1255 h 2521860"/>
                <a:gd name="connsiteX1" fmla="*/ 9142946 w 9142946"/>
                <a:gd name="connsiteY1" fmla="*/ 0 h 2521860"/>
                <a:gd name="connsiteX2" fmla="*/ 9142395 w 9142946"/>
                <a:gd name="connsiteY2" fmla="*/ 1404918 h 2521860"/>
                <a:gd name="connsiteX3" fmla="*/ 6193879 w 9142946"/>
                <a:gd name="connsiteY3" fmla="*/ 1410610 h 2521860"/>
                <a:gd name="connsiteX4" fmla="*/ 2352675 w 9142946"/>
                <a:gd name="connsiteY4" fmla="*/ 2296584 h 2521860"/>
                <a:gd name="connsiteX5" fmla="*/ 387350 w 9142946"/>
                <a:gd name="connsiteY5" fmla="*/ 2297642 h 2521860"/>
                <a:gd name="connsiteX6" fmla="*/ 0 w 9142946"/>
                <a:gd name="connsiteY6" fmla="*/ 2521860 h 2521860"/>
                <a:gd name="connsiteX7" fmla="*/ 1920 w 9142946"/>
                <a:gd name="connsiteY7" fmla="*/ 1255 h 2521860"/>
                <a:gd name="connsiteX0" fmla="*/ 1920 w 9142396"/>
                <a:gd name="connsiteY0" fmla="*/ 0 h 2520605"/>
                <a:gd name="connsiteX1" fmla="*/ 9108021 w 9142396"/>
                <a:gd name="connsiteY1" fmla="*/ 46370 h 2520605"/>
                <a:gd name="connsiteX2" fmla="*/ 9142395 w 9142396"/>
                <a:gd name="connsiteY2" fmla="*/ 1403663 h 2520605"/>
                <a:gd name="connsiteX3" fmla="*/ 6193879 w 9142396"/>
                <a:gd name="connsiteY3" fmla="*/ 1409355 h 2520605"/>
                <a:gd name="connsiteX4" fmla="*/ 2352675 w 9142396"/>
                <a:gd name="connsiteY4" fmla="*/ 2295329 h 2520605"/>
                <a:gd name="connsiteX5" fmla="*/ 387350 w 9142396"/>
                <a:gd name="connsiteY5" fmla="*/ 2296387 h 2520605"/>
                <a:gd name="connsiteX6" fmla="*/ 0 w 9142396"/>
                <a:gd name="connsiteY6" fmla="*/ 2520605 h 2520605"/>
                <a:gd name="connsiteX7" fmla="*/ 1920 w 9142396"/>
                <a:gd name="connsiteY7" fmla="*/ 0 h 2520605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46121" h="2521860">
                  <a:moveTo>
                    <a:pt x="1920" y="1255"/>
                  </a:moveTo>
                  <a:lnTo>
                    <a:pt x="9146121" y="0"/>
                  </a:lnTo>
                  <a:lnTo>
                    <a:pt x="9142395" y="1404918"/>
                  </a:lnTo>
                  <a:cubicBezTo>
                    <a:pt x="9144512" y="1402582"/>
                    <a:pt x="6198112" y="1404480"/>
                    <a:pt x="6193879" y="1410610"/>
                  </a:cubicBezTo>
                  <a:lnTo>
                    <a:pt x="2352675" y="2296584"/>
                  </a:lnTo>
                  <a:lnTo>
                    <a:pt x="387350" y="2297642"/>
                  </a:lnTo>
                  <a:lnTo>
                    <a:pt x="0" y="2521860"/>
                  </a:lnTo>
                  <a:lnTo>
                    <a:pt x="1920" y="1255"/>
                  </a:lnTo>
                  <a:close/>
                </a:path>
              </a:pathLst>
            </a:custGeom>
            <a:solidFill>
              <a:srgbClr val="E1E2D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36576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  <a:extLst/>
            </a:lstStyle>
            <a:p>
              <a:pPr algn="ctr"/>
              <a:endParaRPr lang="fr-FR" sz="2200" b="1" kern="1800" spc="-120" dirty="0">
                <a:solidFill>
                  <a:schemeClr val="bg1"/>
                </a:solidFill>
                <a:latin typeface="Open Sans"/>
                <a:cs typeface="Open Sans"/>
              </a:endParaRPr>
            </a:p>
          </p:txBody>
        </p:sp>
        <p:pic>
          <p:nvPicPr>
            <p:cNvPr id="16" name="Image 15" descr="Slogan_PPT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174" y="330183"/>
              <a:ext cx="1115568" cy="215245"/>
            </a:xfrm>
            <a:prstGeom prst="rect">
              <a:avLst/>
            </a:prstGeom>
          </p:spPr>
        </p:pic>
      </p:grpSp>
      <p:sp>
        <p:nvSpPr>
          <p:cNvPr id="7" name="Ellipse 6"/>
          <p:cNvSpPr/>
          <p:nvPr userDrawn="1"/>
        </p:nvSpPr>
        <p:spPr>
          <a:xfrm>
            <a:off x="230188" y="1874135"/>
            <a:ext cx="2167128" cy="2889504"/>
          </a:xfrm>
          <a:prstGeom prst="ellipse">
            <a:avLst/>
          </a:prstGeom>
          <a:gradFill flip="none" rotWithShape="1">
            <a:gsLst>
              <a:gs pos="100000">
                <a:srgbClr val="30B179"/>
              </a:gs>
              <a:gs pos="0">
                <a:srgbClr val="00899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36576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endParaRPr lang="fr-FR" sz="2200" b="1" kern="1800" spc="-120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pic>
        <p:nvPicPr>
          <p:cNvPr id="13" name="Image 12" descr="Quebec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836" y="6333315"/>
            <a:ext cx="1085024" cy="283184"/>
          </a:xfrm>
          <a:prstGeom prst="rect">
            <a:avLst/>
          </a:prstGeom>
        </p:spPr>
      </p:pic>
      <p:pic>
        <p:nvPicPr>
          <p:cNvPr id="17" name="Image 16" descr="Spheres_PPT-01.png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74"/>
          <a:stretch/>
        </p:blipFill>
        <p:spPr>
          <a:xfrm>
            <a:off x="7700836" y="740279"/>
            <a:ext cx="1453896" cy="2072640"/>
          </a:xfrm>
          <a:prstGeom prst="rect">
            <a:avLst/>
          </a:prstGeom>
        </p:spPr>
      </p:pic>
      <p:sp>
        <p:nvSpPr>
          <p:cNvPr id="21" name="Espace réservé du texte 33"/>
          <p:cNvSpPr>
            <a:spLocks noGrp="1"/>
          </p:cNvSpPr>
          <p:nvPr>
            <p:ph type="body" sz="quarter" idx="14" hasCustomPrompt="1"/>
          </p:nvPr>
        </p:nvSpPr>
        <p:spPr>
          <a:xfrm>
            <a:off x="3740150" y="4560711"/>
            <a:ext cx="2997200" cy="1975556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1400" b="0" i="0" baseline="0">
                <a:solidFill>
                  <a:srgbClr val="464646"/>
                </a:solidFill>
                <a:latin typeface="+mn-lt"/>
              </a:defRPr>
            </a:lvl1pPr>
          </a:lstStyle>
          <a:p>
            <a:pPr lvl="0"/>
            <a:r>
              <a:rPr lang="fr-FR" dirty="0" smtClean="0"/>
              <a:t>Texte secondaire</a:t>
            </a:r>
            <a:endParaRPr lang="fr-FR" dirty="0"/>
          </a:p>
        </p:txBody>
      </p:sp>
      <p:sp>
        <p:nvSpPr>
          <p:cNvPr id="22" name="Espace réservé du texte 33"/>
          <p:cNvSpPr>
            <a:spLocks noGrp="1"/>
          </p:cNvSpPr>
          <p:nvPr>
            <p:ph type="body" sz="quarter" idx="15" hasCustomPrompt="1"/>
          </p:nvPr>
        </p:nvSpPr>
        <p:spPr>
          <a:xfrm>
            <a:off x="3740150" y="3623734"/>
            <a:ext cx="2997200" cy="93697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1600"/>
              </a:lnSpc>
              <a:spcBef>
                <a:spcPts val="0"/>
              </a:spcBef>
              <a:buFontTx/>
              <a:buNone/>
              <a:defRPr sz="18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fr-FR" dirty="0" smtClean="0"/>
              <a:t>Titre de la </a:t>
            </a:r>
            <a:br>
              <a:rPr lang="fr-FR" dirty="0" smtClean="0"/>
            </a:br>
            <a:r>
              <a:rPr lang="fr-FR" dirty="0" smtClean="0"/>
              <a:t>présentation</a:t>
            </a: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504510" y="2878667"/>
            <a:ext cx="1698941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ts val="1600"/>
              </a:lnSpc>
            </a:pPr>
            <a:r>
              <a:rPr lang="fr-FR" sz="1700" b="0" baseline="0" dirty="0" smtClean="0">
                <a:solidFill>
                  <a:schemeClr val="bg1"/>
                </a:solidFill>
              </a:rPr>
              <a:t>CENTRE INTÉGRÉ</a:t>
            </a:r>
          </a:p>
          <a:p>
            <a:pPr lvl="0">
              <a:lnSpc>
                <a:spcPts val="1600"/>
              </a:lnSpc>
            </a:pPr>
            <a:r>
              <a:rPr lang="fr-FR" sz="1700" b="0" baseline="0" dirty="0" smtClean="0">
                <a:solidFill>
                  <a:schemeClr val="bg1"/>
                </a:solidFill>
              </a:rPr>
              <a:t>DE SANTÉ ET DE</a:t>
            </a:r>
            <a:br>
              <a:rPr lang="fr-FR" sz="1700" b="0" baseline="0" dirty="0" smtClean="0">
                <a:solidFill>
                  <a:schemeClr val="bg1"/>
                </a:solidFill>
              </a:rPr>
            </a:br>
            <a:r>
              <a:rPr lang="fr-FR" sz="1700" b="0" baseline="0" dirty="0" smtClean="0">
                <a:solidFill>
                  <a:schemeClr val="bg1"/>
                </a:solidFill>
              </a:rPr>
              <a:t>SERVICES SOCIAUX DE LAVAL</a:t>
            </a:r>
            <a:endParaRPr lang="fr-FR" sz="1700" b="0" baseline="0" dirty="0">
              <a:solidFill>
                <a:schemeClr val="bg1"/>
              </a:solidFill>
            </a:endParaRPr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quarter" idx="16" hasCustomPrompt="1"/>
          </p:nvPr>
        </p:nvSpPr>
        <p:spPr>
          <a:xfrm>
            <a:off x="3740150" y="1458384"/>
            <a:ext cx="1524000" cy="6096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1160"/>
              </a:lnSpc>
              <a:spcBef>
                <a:spcPts val="0"/>
              </a:spcBef>
              <a:buNone/>
              <a:defRPr sz="14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 dirty="0" smtClean="0"/>
              <a:t>Date</a:t>
            </a:r>
            <a:endParaRPr lang="fr-FR" dirty="0"/>
          </a:p>
        </p:txBody>
      </p:sp>
      <p:sp>
        <p:nvSpPr>
          <p:cNvPr id="27" name="ZoneTexte 26"/>
          <p:cNvSpPr txBox="1"/>
          <p:nvPr userDrawn="1"/>
        </p:nvSpPr>
        <p:spPr>
          <a:xfrm>
            <a:off x="3359154" y="1186003"/>
            <a:ext cx="330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0" i="0" kern="0" cap="none" spc="0" dirty="0" smtClean="0">
                <a:solidFill>
                  <a:schemeClr val="accent6"/>
                </a:solidFill>
              </a:rPr>
              <a:t>/</a:t>
            </a:r>
            <a:endParaRPr lang="fr-FR" sz="4000" b="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150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- Avec Pastill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er 36"/>
          <p:cNvGrpSpPr/>
          <p:nvPr userDrawn="1"/>
        </p:nvGrpSpPr>
        <p:grpSpPr>
          <a:xfrm>
            <a:off x="1" y="2820"/>
            <a:ext cx="9146121" cy="3362480"/>
            <a:chOff x="0" y="2115"/>
            <a:chExt cx="9146121" cy="2521860"/>
          </a:xfrm>
        </p:grpSpPr>
        <p:sp>
          <p:nvSpPr>
            <p:cNvPr id="35" name="Rogner un rectangle à un seul coin 20"/>
            <p:cNvSpPr/>
            <p:nvPr userDrawn="1"/>
          </p:nvSpPr>
          <p:spPr>
            <a:xfrm>
              <a:off x="0" y="2115"/>
              <a:ext cx="9146121" cy="2521860"/>
            </a:xfrm>
            <a:custGeom>
              <a:avLst/>
              <a:gdLst>
                <a:gd name="connsiteX0" fmla="*/ 0 w 2736304"/>
                <a:gd name="connsiteY0" fmla="*/ 0 h 1584176"/>
                <a:gd name="connsiteX1" fmla="*/ 2472269 w 2736304"/>
                <a:gd name="connsiteY1" fmla="*/ 0 h 1584176"/>
                <a:gd name="connsiteX2" fmla="*/ 2736304 w 2736304"/>
                <a:gd name="connsiteY2" fmla="*/ 264035 h 1584176"/>
                <a:gd name="connsiteX3" fmla="*/ 2736304 w 2736304"/>
                <a:gd name="connsiteY3" fmla="*/ 1584176 h 1584176"/>
                <a:gd name="connsiteX4" fmla="*/ 0 w 2736304"/>
                <a:gd name="connsiteY4" fmla="*/ 1584176 h 1584176"/>
                <a:gd name="connsiteX5" fmla="*/ 0 w 2736304"/>
                <a:gd name="connsiteY5" fmla="*/ 0 h 1584176"/>
                <a:gd name="connsiteX0" fmla="*/ 6350 w 2742654"/>
                <a:gd name="connsiteY0" fmla="*/ 0 h 2346176"/>
                <a:gd name="connsiteX1" fmla="*/ 2478619 w 2742654"/>
                <a:gd name="connsiteY1" fmla="*/ 0 h 2346176"/>
                <a:gd name="connsiteX2" fmla="*/ 2742654 w 2742654"/>
                <a:gd name="connsiteY2" fmla="*/ 264035 h 2346176"/>
                <a:gd name="connsiteX3" fmla="*/ 2742654 w 2742654"/>
                <a:gd name="connsiteY3" fmla="*/ 1584176 h 2346176"/>
                <a:gd name="connsiteX4" fmla="*/ 0 w 2742654"/>
                <a:gd name="connsiteY4" fmla="*/ 2346176 h 2346176"/>
                <a:gd name="connsiteX5" fmla="*/ 6350 w 2742654"/>
                <a:gd name="connsiteY5" fmla="*/ 0 h 2346176"/>
                <a:gd name="connsiteX0" fmla="*/ 6350 w 9152469"/>
                <a:gd name="connsiteY0" fmla="*/ 0 h 2346176"/>
                <a:gd name="connsiteX1" fmla="*/ 9152469 w 9152469"/>
                <a:gd name="connsiteY1" fmla="*/ 6350 h 2346176"/>
                <a:gd name="connsiteX2" fmla="*/ 2742654 w 9152469"/>
                <a:gd name="connsiteY2" fmla="*/ 264035 h 2346176"/>
                <a:gd name="connsiteX3" fmla="*/ 2742654 w 9152469"/>
                <a:gd name="connsiteY3" fmla="*/ 1584176 h 2346176"/>
                <a:gd name="connsiteX4" fmla="*/ 0 w 9152469"/>
                <a:gd name="connsiteY4" fmla="*/ 2346176 h 2346176"/>
                <a:gd name="connsiteX5" fmla="*/ 6350 w 9152469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413385 h 2346176"/>
                <a:gd name="connsiteX3" fmla="*/ 2742654 w 9156154"/>
                <a:gd name="connsiteY3" fmla="*/ 158417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413385 h 2346176"/>
                <a:gd name="connsiteX3" fmla="*/ 2742654 w 9156154"/>
                <a:gd name="connsiteY3" fmla="*/ 158417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413385 h 2346176"/>
                <a:gd name="connsiteX3" fmla="*/ 6190704 w 9156154"/>
                <a:gd name="connsiteY3" fmla="*/ 141272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413385 h 2346176"/>
                <a:gd name="connsiteX3" fmla="*/ 6190704 w 9156154"/>
                <a:gd name="connsiteY3" fmla="*/ 141272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095885 h 2346176"/>
                <a:gd name="connsiteX3" fmla="*/ 6190704 w 9156154"/>
                <a:gd name="connsiteY3" fmla="*/ 141272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2561"/>
                <a:gd name="connsiteY0" fmla="*/ 0 h 2346176"/>
                <a:gd name="connsiteX1" fmla="*/ 9152469 w 9152561"/>
                <a:gd name="connsiteY1" fmla="*/ 6350 h 2346176"/>
                <a:gd name="connsiteX2" fmla="*/ 9143454 w 9152561"/>
                <a:gd name="connsiteY2" fmla="*/ 1413385 h 2346176"/>
                <a:gd name="connsiteX3" fmla="*/ 6190704 w 9152561"/>
                <a:gd name="connsiteY3" fmla="*/ 1412726 h 2346176"/>
                <a:gd name="connsiteX4" fmla="*/ 0 w 9152561"/>
                <a:gd name="connsiteY4" fmla="*/ 2346176 h 2346176"/>
                <a:gd name="connsiteX5" fmla="*/ 6350 w 9152561"/>
                <a:gd name="connsiteY5" fmla="*/ 0 h 2346176"/>
                <a:gd name="connsiteX0" fmla="*/ 6350 w 9152561"/>
                <a:gd name="connsiteY0" fmla="*/ 0 h 2346176"/>
                <a:gd name="connsiteX1" fmla="*/ 9152469 w 9152561"/>
                <a:gd name="connsiteY1" fmla="*/ 6350 h 2346176"/>
                <a:gd name="connsiteX2" fmla="*/ 9143454 w 9152561"/>
                <a:gd name="connsiteY2" fmla="*/ 1413385 h 2346176"/>
                <a:gd name="connsiteX3" fmla="*/ 6190704 w 9152561"/>
                <a:gd name="connsiteY3" fmla="*/ 1412726 h 2346176"/>
                <a:gd name="connsiteX4" fmla="*/ 0 w 9152561"/>
                <a:gd name="connsiteY4" fmla="*/ 2346176 h 2346176"/>
                <a:gd name="connsiteX5" fmla="*/ 6350 w 9152561"/>
                <a:gd name="connsiteY5" fmla="*/ 0 h 2346176"/>
                <a:gd name="connsiteX0" fmla="*/ 6350 w 9152561"/>
                <a:gd name="connsiteY0" fmla="*/ 0 h 2346176"/>
                <a:gd name="connsiteX1" fmla="*/ 9152469 w 9152561"/>
                <a:gd name="connsiteY1" fmla="*/ 6350 h 2346176"/>
                <a:gd name="connsiteX2" fmla="*/ 9143454 w 9152561"/>
                <a:gd name="connsiteY2" fmla="*/ 1153035 h 2346176"/>
                <a:gd name="connsiteX3" fmla="*/ 6190704 w 9152561"/>
                <a:gd name="connsiteY3" fmla="*/ 1412726 h 2346176"/>
                <a:gd name="connsiteX4" fmla="*/ 0 w 9152561"/>
                <a:gd name="connsiteY4" fmla="*/ 2346176 h 2346176"/>
                <a:gd name="connsiteX5" fmla="*/ 6350 w 9152561"/>
                <a:gd name="connsiteY5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0 w 9156155"/>
                <a:gd name="connsiteY4" fmla="*/ 2346176 h 2346176"/>
                <a:gd name="connsiteX5" fmla="*/ 6350 w 9156155"/>
                <a:gd name="connsiteY5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2876550 w 9156155"/>
                <a:gd name="connsiteY4" fmla="*/ 1911350 h 2346176"/>
                <a:gd name="connsiteX5" fmla="*/ 0 w 9156155"/>
                <a:gd name="connsiteY5" fmla="*/ 2346176 h 2346176"/>
                <a:gd name="connsiteX6" fmla="*/ 6350 w 9156155"/>
                <a:gd name="connsiteY6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673100 w 9156155"/>
                <a:gd name="connsiteY4" fmla="*/ 2235200 h 2346176"/>
                <a:gd name="connsiteX5" fmla="*/ 0 w 9156155"/>
                <a:gd name="connsiteY5" fmla="*/ 2346176 h 2346176"/>
                <a:gd name="connsiteX6" fmla="*/ 6350 w 9156155"/>
                <a:gd name="connsiteY6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2724150 w 9156155"/>
                <a:gd name="connsiteY4" fmla="*/ 1930400 h 2346176"/>
                <a:gd name="connsiteX5" fmla="*/ 673100 w 9156155"/>
                <a:gd name="connsiteY5" fmla="*/ 2235200 h 2346176"/>
                <a:gd name="connsiteX6" fmla="*/ 0 w 9156155"/>
                <a:gd name="connsiteY6" fmla="*/ 2346176 h 2346176"/>
                <a:gd name="connsiteX7" fmla="*/ 6350 w 9156155"/>
                <a:gd name="connsiteY7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2349500 w 9156155"/>
                <a:gd name="connsiteY4" fmla="*/ 2298700 h 2346176"/>
                <a:gd name="connsiteX5" fmla="*/ 673100 w 9156155"/>
                <a:gd name="connsiteY5" fmla="*/ 2235200 h 2346176"/>
                <a:gd name="connsiteX6" fmla="*/ 0 w 9156155"/>
                <a:gd name="connsiteY6" fmla="*/ 2346176 h 2346176"/>
                <a:gd name="connsiteX7" fmla="*/ 6350 w 9156155"/>
                <a:gd name="connsiteY7" fmla="*/ 0 h 2346176"/>
                <a:gd name="connsiteX0" fmla="*/ 6350 w 9156155"/>
                <a:gd name="connsiteY0" fmla="*/ 0 h 2562076"/>
                <a:gd name="connsiteX1" fmla="*/ 9152469 w 9156155"/>
                <a:gd name="connsiteY1" fmla="*/ 6350 h 2562076"/>
                <a:gd name="connsiteX2" fmla="*/ 9156154 w 9156155"/>
                <a:gd name="connsiteY2" fmla="*/ 1394335 h 2562076"/>
                <a:gd name="connsiteX3" fmla="*/ 6190704 w 9156155"/>
                <a:gd name="connsiteY3" fmla="*/ 1412726 h 2562076"/>
                <a:gd name="connsiteX4" fmla="*/ 2349500 w 9156155"/>
                <a:gd name="connsiteY4" fmla="*/ 2298700 h 2562076"/>
                <a:gd name="connsiteX5" fmla="*/ 673100 w 9156155"/>
                <a:gd name="connsiteY5" fmla="*/ 2235200 h 2562076"/>
                <a:gd name="connsiteX6" fmla="*/ 0 w 9156155"/>
                <a:gd name="connsiteY6" fmla="*/ 2562076 h 2562076"/>
                <a:gd name="connsiteX7" fmla="*/ 6350 w 9156155"/>
                <a:gd name="connsiteY7" fmla="*/ 0 h 2562076"/>
                <a:gd name="connsiteX0" fmla="*/ 6350 w 9156155"/>
                <a:gd name="connsiteY0" fmla="*/ 0 h 2562076"/>
                <a:gd name="connsiteX1" fmla="*/ 9152469 w 9156155"/>
                <a:gd name="connsiteY1" fmla="*/ 6350 h 2562076"/>
                <a:gd name="connsiteX2" fmla="*/ 9156154 w 9156155"/>
                <a:gd name="connsiteY2" fmla="*/ 1394335 h 2562076"/>
                <a:gd name="connsiteX3" fmla="*/ 6190704 w 9156155"/>
                <a:gd name="connsiteY3" fmla="*/ 1412726 h 2562076"/>
                <a:gd name="connsiteX4" fmla="*/ 2349500 w 9156155"/>
                <a:gd name="connsiteY4" fmla="*/ 2298700 h 2562076"/>
                <a:gd name="connsiteX5" fmla="*/ 682625 w 9156155"/>
                <a:gd name="connsiteY5" fmla="*/ 2003425 h 2562076"/>
                <a:gd name="connsiteX6" fmla="*/ 0 w 9156155"/>
                <a:gd name="connsiteY6" fmla="*/ 2562076 h 2562076"/>
                <a:gd name="connsiteX7" fmla="*/ 6350 w 9156155"/>
                <a:gd name="connsiteY7" fmla="*/ 0 h 2562076"/>
                <a:gd name="connsiteX0" fmla="*/ 6350 w 9156155"/>
                <a:gd name="connsiteY0" fmla="*/ 0 h 2562076"/>
                <a:gd name="connsiteX1" fmla="*/ 9152469 w 9156155"/>
                <a:gd name="connsiteY1" fmla="*/ 6350 h 2562076"/>
                <a:gd name="connsiteX2" fmla="*/ 9156154 w 9156155"/>
                <a:gd name="connsiteY2" fmla="*/ 1394335 h 2562076"/>
                <a:gd name="connsiteX3" fmla="*/ 6190704 w 9156155"/>
                <a:gd name="connsiteY3" fmla="*/ 1412726 h 2562076"/>
                <a:gd name="connsiteX4" fmla="*/ 2349500 w 9156155"/>
                <a:gd name="connsiteY4" fmla="*/ 2298700 h 2562076"/>
                <a:gd name="connsiteX5" fmla="*/ 777875 w 9156155"/>
                <a:gd name="connsiteY5" fmla="*/ 2079625 h 2562076"/>
                <a:gd name="connsiteX6" fmla="*/ 0 w 9156155"/>
                <a:gd name="connsiteY6" fmla="*/ 2562076 h 2562076"/>
                <a:gd name="connsiteX7" fmla="*/ 6350 w 9156155"/>
                <a:gd name="connsiteY7" fmla="*/ 0 h 2562076"/>
                <a:gd name="connsiteX0" fmla="*/ 6350 w 9156155"/>
                <a:gd name="connsiteY0" fmla="*/ 0 h 2349351"/>
                <a:gd name="connsiteX1" fmla="*/ 9152469 w 9156155"/>
                <a:gd name="connsiteY1" fmla="*/ 6350 h 2349351"/>
                <a:gd name="connsiteX2" fmla="*/ 9156154 w 9156155"/>
                <a:gd name="connsiteY2" fmla="*/ 1394335 h 2349351"/>
                <a:gd name="connsiteX3" fmla="*/ 6190704 w 9156155"/>
                <a:gd name="connsiteY3" fmla="*/ 1412726 h 2349351"/>
                <a:gd name="connsiteX4" fmla="*/ 2349500 w 9156155"/>
                <a:gd name="connsiteY4" fmla="*/ 2298700 h 2349351"/>
                <a:gd name="connsiteX5" fmla="*/ 777875 w 9156155"/>
                <a:gd name="connsiteY5" fmla="*/ 2079625 h 2349351"/>
                <a:gd name="connsiteX6" fmla="*/ 0 w 9156155"/>
                <a:gd name="connsiteY6" fmla="*/ 2349351 h 2349351"/>
                <a:gd name="connsiteX7" fmla="*/ 6350 w 9156155"/>
                <a:gd name="connsiteY7" fmla="*/ 0 h 2349351"/>
                <a:gd name="connsiteX0" fmla="*/ 9525 w 9159330"/>
                <a:gd name="connsiteY0" fmla="*/ 0 h 2523976"/>
                <a:gd name="connsiteX1" fmla="*/ 9155644 w 9159330"/>
                <a:gd name="connsiteY1" fmla="*/ 6350 h 2523976"/>
                <a:gd name="connsiteX2" fmla="*/ 9159329 w 9159330"/>
                <a:gd name="connsiteY2" fmla="*/ 1394335 h 2523976"/>
                <a:gd name="connsiteX3" fmla="*/ 6193879 w 9159330"/>
                <a:gd name="connsiteY3" fmla="*/ 1412726 h 2523976"/>
                <a:gd name="connsiteX4" fmla="*/ 2352675 w 9159330"/>
                <a:gd name="connsiteY4" fmla="*/ 2298700 h 2523976"/>
                <a:gd name="connsiteX5" fmla="*/ 781050 w 9159330"/>
                <a:gd name="connsiteY5" fmla="*/ 2079625 h 2523976"/>
                <a:gd name="connsiteX6" fmla="*/ 0 w 9159330"/>
                <a:gd name="connsiteY6" fmla="*/ 2523976 h 2523976"/>
                <a:gd name="connsiteX7" fmla="*/ 9525 w 9159330"/>
                <a:gd name="connsiteY7" fmla="*/ 0 h 2523976"/>
                <a:gd name="connsiteX0" fmla="*/ 290908 w 9159330"/>
                <a:gd name="connsiteY0" fmla="*/ 8860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781050 w 9159330"/>
                <a:gd name="connsiteY5" fmla="*/ 2073275 h 2517626"/>
                <a:gd name="connsiteX6" fmla="*/ 0 w 9159330"/>
                <a:gd name="connsiteY6" fmla="*/ 2517626 h 2517626"/>
                <a:gd name="connsiteX7" fmla="*/ 290908 w 9159330"/>
                <a:gd name="connsiteY7" fmla="*/ 8860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781050 w 9159330"/>
                <a:gd name="connsiteY5" fmla="*/ 2073275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23850 w 9159330"/>
                <a:gd name="connsiteY5" fmla="*/ 2335741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36550 w 9159330"/>
                <a:gd name="connsiteY5" fmla="*/ 2327275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49250 w 9159330"/>
                <a:gd name="connsiteY5" fmla="*/ 2318808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87350 w 9159330"/>
                <a:gd name="connsiteY5" fmla="*/ 2293408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144920 w 9159330"/>
                <a:gd name="connsiteY0" fmla="*/ 266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87350 w 9159330"/>
                <a:gd name="connsiteY5" fmla="*/ 2293408 h 2517626"/>
                <a:gd name="connsiteX6" fmla="*/ 0 w 9159330"/>
                <a:gd name="connsiteY6" fmla="*/ 2517626 h 2517626"/>
                <a:gd name="connsiteX7" fmla="*/ 1144920 w 9159330"/>
                <a:gd name="connsiteY7" fmla="*/ 26655 h 2517626"/>
                <a:gd name="connsiteX0" fmla="*/ 1920 w 9159330"/>
                <a:gd name="connsiteY0" fmla="*/ 0 h 2520605"/>
                <a:gd name="connsiteX1" fmla="*/ 9155644 w 9159330"/>
                <a:gd name="connsiteY1" fmla="*/ 2979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59330"/>
                <a:gd name="connsiteY0" fmla="*/ 0 h 2520605"/>
                <a:gd name="connsiteX1" fmla="*/ 9058278 w 9159330"/>
                <a:gd name="connsiteY1" fmla="*/ 108812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59330"/>
                <a:gd name="connsiteY0" fmla="*/ 0 h 2520605"/>
                <a:gd name="connsiteX1" fmla="*/ 9142945 w 9159330"/>
                <a:gd name="connsiteY1" fmla="*/ 2978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59330"/>
                <a:gd name="connsiteY0" fmla="*/ 0 h 2520605"/>
                <a:gd name="connsiteX1" fmla="*/ 9142945 w 9159330"/>
                <a:gd name="connsiteY1" fmla="*/ 2978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59330"/>
                <a:gd name="connsiteY0" fmla="*/ 0 h 2520605"/>
                <a:gd name="connsiteX1" fmla="*/ 9142945 w 9159330"/>
                <a:gd name="connsiteY1" fmla="*/ 2978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42945"/>
                <a:gd name="connsiteY0" fmla="*/ 0 h 2520605"/>
                <a:gd name="connsiteX1" fmla="*/ 9142945 w 9142945"/>
                <a:gd name="connsiteY1" fmla="*/ 2978 h 2520605"/>
                <a:gd name="connsiteX2" fmla="*/ 9049262 w 9142945"/>
                <a:gd name="connsiteY2" fmla="*/ 1390964 h 2520605"/>
                <a:gd name="connsiteX3" fmla="*/ 6193879 w 9142945"/>
                <a:gd name="connsiteY3" fmla="*/ 1409355 h 2520605"/>
                <a:gd name="connsiteX4" fmla="*/ 2352675 w 9142945"/>
                <a:gd name="connsiteY4" fmla="*/ 2295329 h 2520605"/>
                <a:gd name="connsiteX5" fmla="*/ 387350 w 9142945"/>
                <a:gd name="connsiteY5" fmla="*/ 2296387 h 2520605"/>
                <a:gd name="connsiteX6" fmla="*/ 0 w 9142945"/>
                <a:gd name="connsiteY6" fmla="*/ 2520605 h 2520605"/>
                <a:gd name="connsiteX7" fmla="*/ 1920 w 9142945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390964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390964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50864"/>
                <a:gd name="connsiteY0" fmla="*/ 0 h 2520605"/>
                <a:gd name="connsiteX1" fmla="*/ 9142945 w 9150864"/>
                <a:gd name="connsiteY1" fmla="*/ 2978 h 2520605"/>
                <a:gd name="connsiteX2" fmla="*/ 9150863 w 9150864"/>
                <a:gd name="connsiteY2" fmla="*/ 1263964 h 2520605"/>
                <a:gd name="connsiteX3" fmla="*/ 6193879 w 9150864"/>
                <a:gd name="connsiteY3" fmla="*/ 1409355 h 2520605"/>
                <a:gd name="connsiteX4" fmla="*/ 2352675 w 9150864"/>
                <a:gd name="connsiteY4" fmla="*/ 2295329 h 2520605"/>
                <a:gd name="connsiteX5" fmla="*/ 387350 w 9150864"/>
                <a:gd name="connsiteY5" fmla="*/ 2296387 h 2520605"/>
                <a:gd name="connsiteX6" fmla="*/ 0 w 9150864"/>
                <a:gd name="connsiteY6" fmla="*/ 2520605 h 2520605"/>
                <a:gd name="connsiteX7" fmla="*/ 1920 w 9150864"/>
                <a:gd name="connsiteY7" fmla="*/ 0 h 2520605"/>
                <a:gd name="connsiteX0" fmla="*/ 1920 w 9150864"/>
                <a:gd name="connsiteY0" fmla="*/ 0 h 2520605"/>
                <a:gd name="connsiteX1" fmla="*/ 9142945 w 9150864"/>
                <a:gd name="connsiteY1" fmla="*/ 2978 h 2520605"/>
                <a:gd name="connsiteX2" fmla="*/ 9150863 w 9150864"/>
                <a:gd name="connsiteY2" fmla="*/ 1399431 h 2520605"/>
                <a:gd name="connsiteX3" fmla="*/ 6193879 w 9150864"/>
                <a:gd name="connsiteY3" fmla="*/ 1409355 h 2520605"/>
                <a:gd name="connsiteX4" fmla="*/ 2352675 w 9150864"/>
                <a:gd name="connsiteY4" fmla="*/ 2295329 h 2520605"/>
                <a:gd name="connsiteX5" fmla="*/ 387350 w 9150864"/>
                <a:gd name="connsiteY5" fmla="*/ 2296387 h 2520605"/>
                <a:gd name="connsiteX6" fmla="*/ 0 w 9150864"/>
                <a:gd name="connsiteY6" fmla="*/ 2520605 h 2520605"/>
                <a:gd name="connsiteX7" fmla="*/ 1920 w 9150864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412131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412131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412131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55096"/>
                <a:gd name="connsiteY0" fmla="*/ 0 h 2520605"/>
                <a:gd name="connsiteX1" fmla="*/ 9142945 w 9155096"/>
                <a:gd name="connsiteY1" fmla="*/ 2978 h 2520605"/>
                <a:gd name="connsiteX2" fmla="*/ 9155095 w 9155096"/>
                <a:gd name="connsiteY2" fmla="*/ 1306297 h 2520605"/>
                <a:gd name="connsiteX3" fmla="*/ 6193879 w 9155096"/>
                <a:gd name="connsiteY3" fmla="*/ 1409355 h 2520605"/>
                <a:gd name="connsiteX4" fmla="*/ 2352675 w 9155096"/>
                <a:gd name="connsiteY4" fmla="*/ 2295329 h 2520605"/>
                <a:gd name="connsiteX5" fmla="*/ 387350 w 9155096"/>
                <a:gd name="connsiteY5" fmla="*/ 2296387 h 2520605"/>
                <a:gd name="connsiteX6" fmla="*/ 0 w 9155096"/>
                <a:gd name="connsiteY6" fmla="*/ 2520605 h 2520605"/>
                <a:gd name="connsiteX7" fmla="*/ 1920 w 9155096"/>
                <a:gd name="connsiteY7" fmla="*/ 0 h 2520605"/>
                <a:gd name="connsiteX0" fmla="*/ 1920 w 9143728"/>
                <a:gd name="connsiteY0" fmla="*/ 0 h 2520605"/>
                <a:gd name="connsiteX1" fmla="*/ 9142945 w 9143728"/>
                <a:gd name="connsiteY1" fmla="*/ 2978 h 2520605"/>
                <a:gd name="connsiteX2" fmla="*/ 9142395 w 9143728"/>
                <a:gd name="connsiteY2" fmla="*/ 1412130 h 2520605"/>
                <a:gd name="connsiteX3" fmla="*/ 6193879 w 9143728"/>
                <a:gd name="connsiteY3" fmla="*/ 1409355 h 2520605"/>
                <a:gd name="connsiteX4" fmla="*/ 2352675 w 9143728"/>
                <a:gd name="connsiteY4" fmla="*/ 2295329 h 2520605"/>
                <a:gd name="connsiteX5" fmla="*/ 387350 w 9143728"/>
                <a:gd name="connsiteY5" fmla="*/ 2296387 h 2520605"/>
                <a:gd name="connsiteX6" fmla="*/ 0 w 9143728"/>
                <a:gd name="connsiteY6" fmla="*/ 2520605 h 2520605"/>
                <a:gd name="connsiteX7" fmla="*/ 1920 w 9143728"/>
                <a:gd name="connsiteY7" fmla="*/ 0 h 2520605"/>
                <a:gd name="connsiteX0" fmla="*/ 1920 w 9146629"/>
                <a:gd name="connsiteY0" fmla="*/ 0 h 2520605"/>
                <a:gd name="connsiteX1" fmla="*/ 9142945 w 9146629"/>
                <a:gd name="connsiteY1" fmla="*/ 2978 h 2520605"/>
                <a:gd name="connsiteX2" fmla="*/ 9146628 w 9146629"/>
                <a:gd name="connsiteY2" fmla="*/ 1395196 h 2520605"/>
                <a:gd name="connsiteX3" fmla="*/ 6193879 w 9146629"/>
                <a:gd name="connsiteY3" fmla="*/ 1409355 h 2520605"/>
                <a:gd name="connsiteX4" fmla="*/ 2352675 w 9146629"/>
                <a:gd name="connsiteY4" fmla="*/ 2295329 h 2520605"/>
                <a:gd name="connsiteX5" fmla="*/ 387350 w 9146629"/>
                <a:gd name="connsiteY5" fmla="*/ 2296387 h 2520605"/>
                <a:gd name="connsiteX6" fmla="*/ 0 w 9146629"/>
                <a:gd name="connsiteY6" fmla="*/ 2520605 h 2520605"/>
                <a:gd name="connsiteX7" fmla="*/ 1920 w 9146629"/>
                <a:gd name="connsiteY7" fmla="*/ 0 h 2520605"/>
                <a:gd name="connsiteX0" fmla="*/ 1920 w 9143728"/>
                <a:gd name="connsiteY0" fmla="*/ 0 h 2520605"/>
                <a:gd name="connsiteX1" fmla="*/ 9142945 w 9143728"/>
                <a:gd name="connsiteY1" fmla="*/ 2978 h 2520605"/>
                <a:gd name="connsiteX2" fmla="*/ 9142395 w 9143728"/>
                <a:gd name="connsiteY2" fmla="*/ 1403663 h 2520605"/>
                <a:gd name="connsiteX3" fmla="*/ 6193879 w 9143728"/>
                <a:gd name="connsiteY3" fmla="*/ 1409355 h 2520605"/>
                <a:gd name="connsiteX4" fmla="*/ 2352675 w 9143728"/>
                <a:gd name="connsiteY4" fmla="*/ 2295329 h 2520605"/>
                <a:gd name="connsiteX5" fmla="*/ 387350 w 9143728"/>
                <a:gd name="connsiteY5" fmla="*/ 2296387 h 2520605"/>
                <a:gd name="connsiteX6" fmla="*/ 0 w 9143728"/>
                <a:gd name="connsiteY6" fmla="*/ 2520605 h 2520605"/>
                <a:gd name="connsiteX7" fmla="*/ 1920 w 9143728"/>
                <a:gd name="connsiteY7" fmla="*/ 0 h 2520605"/>
                <a:gd name="connsiteX0" fmla="*/ 1920 w 9142396"/>
                <a:gd name="connsiteY0" fmla="*/ 0 h 2520605"/>
                <a:gd name="connsiteX1" fmla="*/ 9024412 w 9142396"/>
                <a:gd name="connsiteY1" fmla="*/ 87645 h 2520605"/>
                <a:gd name="connsiteX2" fmla="*/ 9142395 w 9142396"/>
                <a:gd name="connsiteY2" fmla="*/ 1403663 h 2520605"/>
                <a:gd name="connsiteX3" fmla="*/ 6193879 w 9142396"/>
                <a:gd name="connsiteY3" fmla="*/ 1409355 h 2520605"/>
                <a:gd name="connsiteX4" fmla="*/ 2352675 w 9142396"/>
                <a:gd name="connsiteY4" fmla="*/ 2295329 h 2520605"/>
                <a:gd name="connsiteX5" fmla="*/ 387350 w 9142396"/>
                <a:gd name="connsiteY5" fmla="*/ 2296387 h 2520605"/>
                <a:gd name="connsiteX6" fmla="*/ 0 w 9142396"/>
                <a:gd name="connsiteY6" fmla="*/ 2520605 h 2520605"/>
                <a:gd name="connsiteX7" fmla="*/ 1920 w 9142396"/>
                <a:gd name="connsiteY7" fmla="*/ 0 h 2520605"/>
                <a:gd name="connsiteX0" fmla="*/ 1920 w 9142396"/>
                <a:gd name="connsiteY0" fmla="*/ 0 h 2520605"/>
                <a:gd name="connsiteX1" fmla="*/ 9024412 w 9142396"/>
                <a:gd name="connsiteY1" fmla="*/ 87645 h 2520605"/>
                <a:gd name="connsiteX2" fmla="*/ 9142395 w 9142396"/>
                <a:gd name="connsiteY2" fmla="*/ 1403663 h 2520605"/>
                <a:gd name="connsiteX3" fmla="*/ 6193879 w 9142396"/>
                <a:gd name="connsiteY3" fmla="*/ 1409355 h 2520605"/>
                <a:gd name="connsiteX4" fmla="*/ 2352675 w 9142396"/>
                <a:gd name="connsiteY4" fmla="*/ 2295329 h 2520605"/>
                <a:gd name="connsiteX5" fmla="*/ 387350 w 9142396"/>
                <a:gd name="connsiteY5" fmla="*/ 2296387 h 2520605"/>
                <a:gd name="connsiteX6" fmla="*/ 0 w 9142396"/>
                <a:gd name="connsiteY6" fmla="*/ 2520605 h 2520605"/>
                <a:gd name="connsiteX7" fmla="*/ 1920 w 9142396"/>
                <a:gd name="connsiteY7" fmla="*/ 0 h 2520605"/>
                <a:gd name="connsiteX0" fmla="*/ 1920 w 9168621"/>
                <a:gd name="connsiteY0" fmla="*/ 1255 h 2521860"/>
                <a:gd name="connsiteX1" fmla="*/ 9142946 w 9168621"/>
                <a:gd name="connsiteY1" fmla="*/ 0 h 2521860"/>
                <a:gd name="connsiteX2" fmla="*/ 9142395 w 9168621"/>
                <a:gd name="connsiteY2" fmla="*/ 1404918 h 2521860"/>
                <a:gd name="connsiteX3" fmla="*/ 6193879 w 9168621"/>
                <a:gd name="connsiteY3" fmla="*/ 1410610 h 2521860"/>
                <a:gd name="connsiteX4" fmla="*/ 2352675 w 9168621"/>
                <a:gd name="connsiteY4" fmla="*/ 2296584 h 2521860"/>
                <a:gd name="connsiteX5" fmla="*/ 387350 w 9168621"/>
                <a:gd name="connsiteY5" fmla="*/ 2297642 h 2521860"/>
                <a:gd name="connsiteX6" fmla="*/ 0 w 9168621"/>
                <a:gd name="connsiteY6" fmla="*/ 2521860 h 2521860"/>
                <a:gd name="connsiteX7" fmla="*/ 1920 w 9168621"/>
                <a:gd name="connsiteY7" fmla="*/ 1255 h 2521860"/>
                <a:gd name="connsiteX0" fmla="*/ 1920 w 9142946"/>
                <a:gd name="connsiteY0" fmla="*/ 1255 h 2521860"/>
                <a:gd name="connsiteX1" fmla="*/ 9142946 w 9142946"/>
                <a:gd name="connsiteY1" fmla="*/ 0 h 2521860"/>
                <a:gd name="connsiteX2" fmla="*/ 9142395 w 9142946"/>
                <a:gd name="connsiteY2" fmla="*/ 1404918 h 2521860"/>
                <a:gd name="connsiteX3" fmla="*/ 6193879 w 9142946"/>
                <a:gd name="connsiteY3" fmla="*/ 1410610 h 2521860"/>
                <a:gd name="connsiteX4" fmla="*/ 2352675 w 9142946"/>
                <a:gd name="connsiteY4" fmla="*/ 2296584 h 2521860"/>
                <a:gd name="connsiteX5" fmla="*/ 387350 w 9142946"/>
                <a:gd name="connsiteY5" fmla="*/ 2297642 h 2521860"/>
                <a:gd name="connsiteX6" fmla="*/ 0 w 9142946"/>
                <a:gd name="connsiteY6" fmla="*/ 2521860 h 2521860"/>
                <a:gd name="connsiteX7" fmla="*/ 1920 w 9142946"/>
                <a:gd name="connsiteY7" fmla="*/ 1255 h 2521860"/>
                <a:gd name="connsiteX0" fmla="*/ 1920 w 9142396"/>
                <a:gd name="connsiteY0" fmla="*/ 0 h 2520605"/>
                <a:gd name="connsiteX1" fmla="*/ 9108021 w 9142396"/>
                <a:gd name="connsiteY1" fmla="*/ 46370 h 2520605"/>
                <a:gd name="connsiteX2" fmla="*/ 9142395 w 9142396"/>
                <a:gd name="connsiteY2" fmla="*/ 1403663 h 2520605"/>
                <a:gd name="connsiteX3" fmla="*/ 6193879 w 9142396"/>
                <a:gd name="connsiteY3" fmla="*/ 1409355 h 2520605"/>
                <a:gd name="connsiteX4" fmla="*/ 2352675 w 9142396"/>
                <a:gd name="connsiteY4" fmla="*/ 2295329 h 2520605"/>
                <a:gd name="connsiteX5" fmla="*/ 387350 w 9142396"/>
                <a:gd name="connsiteY5" fmla="*/ 2296387 h 2520605"/>
                <a:gd name="connsiteX6" fmla="*/ 0 w 9142396"/>
                <a:gd name="connsiteY6" fmla="*/ 2520605 h 2520605"/>
                <a:gd name="connsiteX7" fmla="*/ 1920 w 9142396"/>
                <a:gd name="connsiteY7" fmla="*/ 0 h 2520605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46121" h="2521860">
                  <a:moveTo>
                    <a:pt x="1920" y="1255"/>
                  </a:moveTo>
                  <a:lnTo>
                    <a:pt x="9146121" y="0"/>
                  </a:lnTo>
                  <a:lnTo>
                    <a:pt x="9142395" y="1404918"/>
                  </a:lnTo>
                  <a:cubicBezTo>
                    <a:pt x="9144512" y="1402582"/>
                    <a:pt x="6198112" y="1404480"/>
                    <a:pt x="6193879" y="1410610"/>
                  </a:cubicBezTo>
                  <a:lnTo>
                    <a:pt x="2352675" y="2296584"/>
                  </a:lnTo>
                  <a:lnTo>
                    <a:pt x="387350" y="2297642"/>
                  </a:lnTo>
                  <a:lnTo>
                    <a:pt x="0" y="2521860"/>
                  </a:lnTo>
                  <a:lnTo>
                    <a:pt x="1920" y="1255"/>
                  </a:lnTo>
                  <a:close/>
                </a:path>
              </a:pathLst>
            </a:custGeom>
            <a:solidFill>
              <a:srgbClr val="E1E2D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36576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  <a:extLst/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200" b="1" i="0" u="none" strike="noStrike" kern="1800" cap="none" spc="-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Open Sans"/>
              </a:endParaRPr>
            </a:p>
          </p:txBody>
        </p:sp>
        <p:pic>
          <p:nvPicPr>
            <p:cNvPr id="36" name="Image 35" descr="Slogan_PPT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174" y="330183"/>
              <a:ext cx="1115568" cy="215245"/>
            </a:xfrm>
            <a:prstGeom prst="rect">
              <a:avLst/>
            </a:prstGeom>
          </p:spPr>
        </p:pic>
      </p:grpSp>
      <p:pic>
        <p:nvPicPr>
          <p:cNvPr id="14" name="Image 13" descr="Spheres_PPT-01.pn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74"/>
          <a:stretch/>
        </p:blipFill>
        <p:spPr>
          <a:xfrm>
            <a:off x="7700836" y="740279"/>
            <a:ext cx="1453896" cy="2072640"/>
          </a:xfrm>
          <a:prstGeom prst="rect">
            <a:avLst/>
          </a:prstGeom>
        </p:spPr>
      </p:pic>
      <p:sp>
        <p:nvSpPr>
          <p:cNvPr id="11" name="Ellipse 10"/>
          <p:cNvSpPr/>
          <p:nvPr/>
        </p:nvSpPr>
        <p:spPr>
          <a:xfrm>
            <a:off x="230188" y="1874135"/>
            <a:ext cx="2167128" cy="2889504"/>
          </a:xfrm>
          <a:prstGeom prst="ellipse">
            <a:avLst/>
          </a:prstGeom>
          <a:gradFill flip="none" rotWithShape="1">
            <a:gsLst>
              <a:gs pos="100000">
                <a:srgbClr val="30B179"/>
              </a:gs>
              <a:gs pos="0">
                <a:srgbClr val="00899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36576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200" b="1" i="0" u="none" strike="noStrike" kern="1800" cap="none" spc="-1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pic>
        <p:nvPicPr>
          <p:cNvPr id="38" name="Image 37" descr="Quebec_RGB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836" y="6333315"/>
            <a:ext cx="1085024" cy="283184"/>
          </a:xfrm>
          <a:prstGeom prst="rect">
            <a:avLst/>
          </a:prstGeom>
        </p:spPr>
      </p:pic>
      <p:sp>
        <p:nvSpPr>
          <p:cNvPr id="16" name="Ellipse 15"/>
          <p:cNvSpPr>
            <a:spLocks noChangeAspect="1"/>
          </p:cNvSpPr>
          <p:nvPr/>
        </p:nvSpPr>
        <p:spPr>
          <a:xfrm>
            <a:off x="1669316" y="1670795"/>
            <a:ext cx="865060" cy="1153413"/>
          </a:xfrm>
          <a:prstGeom prst="ellipse">
            <a:avLst/>
          </a:prstGeom>
          <a:solidFill>
            <a:srgbClr val="0041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marR="0" lvl="0" indent="0" algn="ctr" defTabSz="457200" rtl="0" eaLnBrk="1" fontAlgn="auto" latinLnBrk="0" hangingPunct="1">
              <a:lnSpc>
                <a:spcPts val="1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00" b="0" i="0" u="none" strike="noStrike" kern="1200" cap="all" spc="-6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Espace réservé du texte 33"/>
          <p:cNvSpPr>
            <a:spLocks noGrp="1"/>
          </p:cNvSpPr>
          <p:nvPr>
            <p:ph type="body" sz="quarter" idx="14" hasCustomPrompt="1"/>
          </p:nvPr>
        </p:nvSpPr>
        <p:spPr>
          <a:xfrm>
            <a:off x="3740150" y="4560711"/>
            <a:ext cx="2997200" cy="1975556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1400" b="0" i="0" baseline="0">
                <a:solidFill>
                  <a:srgbClr val="464646"/>
                </a:solidFill>
                <a:latin typeface="+mn-lt"/>
              </a:defRPr>
            </a:lvl1pPr>
          </a:lstStyle>
          <a:p>
            <a:pPr lvl="0"/>
            <a:r>
              <a:rPr lang="fr-FR" dirty="0" smtClean="0"/>
              <a:t>Texte secondaire</a:t>
            </a:r>
            <a:endParaRPr lang="fr-FR" dirty="0"/>
          </a:p>
        </p:txBody>
      </p:sp>
      <p:sp>
        <p:nvSpPr>
          <p:cNvPr id="15" name="Espace réservé du texte 33"/>
          <p:cNvSpPr>
            <a:spLocks noGrp="1"/>
          </p:cNvSpPr>
          <p:nvPr>
            <p:ph type="body" sz="quarter" idx="15" hasCustomPrompt="1"/>
          </p:nvPr>
        </p:nvSpPr>
        <p:spPr>
          <a:xfrm>
            <a:off x="3740150" y="3623734"/>
            <a:ext cx="2997200" cy="93697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1600"/>
              </a:lnSpc>
              <a:spcBef>
                <a:spcPts val="0"/>
              </a:spcBef>
              <a:buFontTx/>
              <a:buNone/>
              <a:defRPr sz="18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fr-FR" dirty="0" smtClean="0"/>
              <a:t>Titre de la </a:t>
            </a:r>
            <a:br>
              <a:rPr lang="fr-FR" dirty="0" smtClean="0"/>
            </a:br>
            <a:r>
              <a:rPr lang="fr-FR" dirty="0" smtClean="0"/>
              <a:t>présentation</a:t>
            </a:r>
          </a:p>
        </p:txBody>
      </p:sp>
      <p:sp>
        <p:nvSpPr>
          <p:cNvPr id="17" name="ZoneTexte 16"/>
          <p:cNvSpPr txBox="1"/>
          <p:nvPr userDrawn="1"/>
        </p:nvSpPr>
        <p:spPr>
          <a:xfrm>
            <a:off x="504510" y="2878667"/>
            <a:ext cx="1698941" cy="8207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CENTRE INTÉGRÉ</a:t>
            </a:r>
          </a:p>
          <a:p>
            <a:pPr marL="0" marR="0" lvl="0" indent="0" algn="l" defTabSz="4572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 SANTÉ ET DE</a:t>
            </a:r>
            <a:br>
              <a:rPr kumimoji="0" lang="fr-FR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fr-FR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SERVICES SOCIAUX DE LAVAL</a:t>
            </a:r>
            <a:endParaRPr kumimoji="0" lang="fr-FR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6" hasCustomPrompt="1"/>
          </p:nvPr>
        </p:nvSpPr>
        <p:spPr>
          <a:xfrm>
            <a:off x="1608668" y="1670795"/>
            <a:ext cx="990599" cy="1153413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lnSpc>
                <a:spcPts val="1360"/>
              </a:lnSpc>
              <a:spcBef>
                <a:spcPts val="0"/>
              </a:spcBef>
              <a:buNone/>
              <a:defRPr sz="1300" cap="all">
                <a:solidFill>
                  <a:schemeClr val="bg1"/>
                </a:solidFill>
              </a:defRPr>
            </a:lvl1pPr>
          </a:lstStyle>
          <a:p>
            <a:pPr lvl="0"/>
            <a:r>
              <a:rPr lang="fr-CA" dirty="0" smtClean="0"/>
              <a:t>date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7200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 - Avec date régulièr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r 13"/>
          <p:cNvGrpSpPr/>
          <p:nvPr userDrawn="1"/>
        </p:nvGrpSpPr>
        <p:grpSpPr>
          <a:xfrm>
            <a:off x="1" y="2820"/>
            <a:ext cx="9146121" cy="3362480"/>
            <a:chOff x="0" y="2115"/>
            <a:chExt cx="9146121" cy="2521860"/>
          </a:xfrm>
        </p:grpSpPr>
        <p:sp>
          <p:nvSpPr>
            <p:cNvPr id="15" name="Rogner un rectangle à un seul coin 20"/>
            <p:cNvSpPr/>
            <p:nvPr userDrawn="1"/>
          </p:nvSpPr>
          <p:spPr>
            <a:xfrm>
              <a:off x="0" y="2115"/>
              <a:ext cx="9146121" cy="2521860"/>
            </a:xfrm>
            <a:custGeom>
              <a:avLst/>
              <a:gdLst>
                <a:gd name="connsiteX0" fmla="*/ 0 w 2736304"/>
                <a:gd name="connsiteY0" fmla="*/ 0 h 1584176"/>
                <a:gd name="connsiteX1" fmla="*/ 2472269 w 2736304"/>
                <a:gd name="connsiteY1" fmla="*/ 0 h 1584176"/>
                <a:gd name="connsiteX2" fmla="*/ 2736304 w 2736304"/>
                <a:gd name="connsiteY2" fmla="*/ 264035 h 1584176"/>
                <a:gd name="connsiteX3" fmla="*/ 2736304 w 2736304"/>
                <a:gd name="connsiteY3" fmla="*/ 1584176 h 1584176"/>
                <a:gd name="connsiteX4" fmla="*/ 0 w 2736304"/>
                <a:gd name="connsiteY4" fmla="*/ 1584176 h 1584176"/>
                <a:gd name="connsiteX5" fmla="*/ 0 w 2736304"/>
                <a:gd name="connsiteY5" fmla="*/ 0 h 1584176"/>
                <a:gd name="connsiteX0" fmla="*/ 6350 w 2742654"/>
                <a:gd name="connsiteY0" fmla="*/ 0 h 2346176"/>
                <a:gd name="connsiteX1" fmla="*/ 2478619 w 2742654"/>
                <a:gd name="connsiteY1" fmla="*/ 0 h 2346176"/>
                <a:gd name="connsiteX2" fmla="*/ 2742654 w 2742654"/>
                <a:gd name="connsiteY2" fmla="*/ 264035 h 2346176"/>
                <a:gd name="connsiteX3" fmla="*/ 2742654 w 2742654"/>
                <a:gd name="connsiteY3" fmla="*/ 1584176 h 2346176"/>
                <a:gd name="connsiteX4" fmla="*/ 0 w 2742654"/>
                <a:gd name="connsiteY4" fmla="*/ 2346176 h 2346176"/>
                <a:gd name="connsiteX5" fmla="*/ 6350 w 2742654"/>
                <a:gd name="connsiteY5" fmla="*/ 0 h 2346176"/>
                <a:gd name="connsiteX0" fmla="*/ 6350 w 9152469"/>
                <a:gd name="connsiteY0" fmla="*/ 0 h 2346176"/>
                <a:gd name="connsiteX1" fmla="*/ 9152469 w 9152469"/>
                <a:gd name="connsiteY1" fmla="*/ 6350 h 2346176"/>
                <a:gd name="connsiteX2" fmla="*/ 2742654 w 9152469"/>
                <a:gd name="connsiteY2" fmla="*/ 264035 h 2346176"/>
                <a:gd name="connsiteX3" fmla="*/ 2742654 w 9152469"/>
                <a:gd name="connsiteY3" fmla="*/ 1584176 h 2346176"/>
                <a:gd name="connsiteX4" fmla="*/ 0 w 9152469"/>
                <a:gd name="connsiteY4" fmla="*/ 2346176 h 2346176"/>
                <a:gd name="connsiteX5" fmla="*/ 6350 w 9152469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413385 h 2346176"/>
                <a:gd name="connsiteX3" fmla="*/ 2742654 w 9156154"/>
                <a:gd name="connsiteY3" fmla="*/ 158417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413385 h 2346176"/>
                <a:gd name="connsiteX3" fmla="*/ 2742654 w 9156154"/>
                <a:gd name="connsiteY3" fmla="*/ 158417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413385 h 2346176"/>
                <a:gd name="connsiteX3" fmla="*/ 6190704 w 9156154"/>
                <a:gd name="connsiteY3" fmla="*/ 141272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413385 h 2346176"/>
                <a:gd name="connsiteX3" fmla="*/ 6190704 w 9156154"/>
                <a:gd name="connsiteY3" fmla="*/ 141272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6154"/>
                <a:gd name="connsiteY0" fmla="*/ 0 h 2346176"/>
                <a:gd name="connsiteX1" fmla="*/ 9152469 w 9156154"/>
                <a:gd name="connsiteY1" fmla="*/ 6350 h 2346176"/>
                <a:gd name="connsiteX2" fmla="*/ 9156154 w 9156154"/>
                <a:gd name="connsiteY2" fmla="*/ 1095885 h 2346176"/>
                <a:gd name="connsiteX3" fmla="*/ 6190704 w 9156154"/>
                <a:gd name="connsiteY3" fmla="*/ 1412726 h 2346176"/>
                <a:gd name="connsiteX4" fmla="*/ 0 w 9156154"/>
                <a:gd name="connsiteY4" fmla="*/ 2346176 h 2346176"/>
                <a:gd name="connsiteX5" fmla="*/ 6350 w 9156154"/>
                <a:gd name="connsiteY5" fmla="*/ 0 h 2346176"/>
                <a:gd name="connsiteX0" fmla="*/ 6350 w 9152561"/>
                <a:gd name="connsiteY0" fmla="*/ 0 h 2346176"/>
                <a:gd name="connsiteX1" fmla="*/ 9152469 w 9152561"/>
                <a:gd name="connsiteY1" fmla="*/ 6350 h 2346176"/>
                <a:gd name="connsiteX2" fmla="*/ 9143454 w 9152561"/>
                <a:gd name="connsiteY2" fmla="*/ 1413385 h 2346176"/>
                <a:gd name="connsiteX3" fmla="*/ 6190704 w 9152561"/>
                <a:gd name="connsiteY3" fmla="*/ 1412726 h 2346176"/>
                <a:gd name="connsiteX4" fmla="*/ 0 w 9152561"/>
                <a:gd name="connsiteY4" fmla="*/ 2346176 h 2346176"/>
                <a:gd name="connsiteX5" fmla="*/ 6350 w 9152561"/>
                <a:gd name="connsiteY5" fmla="*/ 0 h 2346176"/>
                <a:gd name="connsiteX0" fmla="*/ 6350 w 9152561"/>
                <a:gd name="connsiteY0" fmla="*/ 0 h 2346176"/>
                <a:gd name="connsiteX1" fmla="*/ 9152469 w 9152561"/>
                <a:gd name="connsiteY1" fmla="*/ 6350 h 2346176"/>
                <a:gd name="connsiteX2" fmla="*/ 9143454 w 9152561"/>
                <a:gd name="connsiteY2" fmla="*/ 1413385 h 2346176"/>
                <a:gd name="connsiteX3" fmla="*/ 6190704 w 9152561"/>
                <a:gd name="connsiteY3" fmla="*/ 1412726 h 2346176"/>
                <a:gd name="connsiteX4" fmla="*/ 0 w 9152561"/>
                <a:gd name="connsiteY4" fmla="*/ 2346176 h 2346176"/>
                <a:gd name="connsiteX5" fmla="*/ 6350 w 9152561"/>
                <a:gd name="connsiteY5" fmla="*/ 0 h 2346176"/>
                <a:gd name="connsiteX0" fmla="*/ 6350 w 9152561"/>
                <a:gd name="connsiteY0" fmla="*/ 0 h 2346176"/>
                <a:gd name="connsiteX1" fmla="*/ 9152469 w 9152561"/>
                <a:gd name="connsiteY1" fmla="*/ 6350 h 2346176"/>
                <a:gd name="connsiteX2" fmla="*/ 9143454 w 9152561"/>
                <a:gd name="connsiteY2" fmla="*/ 1153035 h 2346176"/>
                <a:gd name="connsiteX3" fmla="*/ 6190704 w 9152561"/>
                <a:gd name="connsiteY3" fmla="*/ 1412726 h 2346176"/>
                <a:gd name="connsiteX4" fmla="*/ 0 w 9152561"/>
                <a:gd name="connsiteY4" fmla="*/ 2346176 h 2346176"/>
                <a:gd name="connsiteX5" fmla="*/ 6350 w 9152561"/>
                <a:gd name="connsiteY5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0 w 9156155"/>
                <a:gd name="connsiteY4" fmla="*/ 2346176 h 2346176"/>
                <a:gd name="connsiteX5" fmla="*/ 6350 w 9156155"/>
                <a:gd name="connsiteY5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2876550 w 9156155"/>
                <a:gd name="connsiteY4" fmla="*/ 1911350 h 2346176"/>
                <a:gd name="connsiteX5" fmla="*/ 0 w 9156155"/>
                <a:gd name="connsiteY5" fmla="*/ 2346176 h 2346176"/>
                <a:gd name="connsiteX6" fmla="*/ 6350 w 9156155"/>
                <a:gd name="connsiteY6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673100 w 9156155"/>
                <a:gd name="connsiteY4" fmla="*/ 2235200 h 2346176"/>
                <a:gd name="connsiteX5" fmla="*/ 0 w 9156155"/>
                <a:gd name="connsiteY5" fmla="*/ 2346176 h 2346176"/>
                <a:gd name="connsiteX6" fmla="*/ 6350 w 9156155"/>
                <a:gd name="connsiteY6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2724150 w 9156155"/>
                <a:gd name="connsiteY4" fmla="*/ 1930400 h 2346176"/>
                <a:gd name="connsiteX5" fmla="*/ 673100 w 9156155"/>
                <a:gd name="connsiteY5" fmla="*/ 2235200 h 2346176"/>
                <a:gd name="connsiteX6" fmla="*/ 0 w 9156155"/>
                <a:gd name="connsiteY6" fmla="*/ 2346176 h 2346176"/>
                <a:gd name="connsiteX7" fmla="*/ 6350 w 9156155"/>
                <a:gd name="connsiteY7" fmla="*/ 0 h 2346176"/>
                <a:gd name="connsiteX0" fmla="*/ 6350 w 9156155"/>
                <a:gd name="connsiteY0" fmla="*/ 0 h 2346176"/>
                <a:gd name="connsiteX1" fmla="*/ 9152469 w 9156155"/>
                <a:gd name="connsiteY1" fmla="*/ 6350 h 2346176"/>
                <a:gd name="connsiteX2" fmla="*/ 9156154 w 9156155"/>
                <a:gd name="connsiteY2" fmla="*/ 1394335 h 2346176"/>
                <a:gd name="connsiteX3" fmla="*/ 6190704 w 9156155"/>
                <a:gd name="connsiteY3" fmla="*/ 1412726 h 2346176"/>
                <a:gd name="connsiteX4" fmla="*/ 2349500 w 9156155"/>
                <a:gd name="connsiteY4" fmla="*/ 2298700 h 2346176"/>
                <a:gd name="connsiteX5" fmla="*/ 673100 w 9156155"/>
                <a:gd name="connsiteY5" fmla="*/ 2235200 h 2346176"/>
                <a:gd name="connsiteX6" fmla="*/ 0 w 9156155"/>
                <a:gd name="connsiteY6" fmla="*/ 2346176 h 2346176"/>
                <a:gd name="connsiteX7" fmla="*/ 6350 w 9156155"/>
                <a:gd name="connsiteY7" fmla="*/ 0 h 2346176"/>
                <a:gd name="connsiteX0" fmla="*/ 6350 w 9156155"/>
                <a:gd name="connsiteY0" fmla="*/ 0 h 2562076"/>
                <a:gd name="connsiteX1" fmla="*/ 9152469 w 9156155"/>
                <a:gd name="connsiteY1" fmla="*/ 6350 h 2562076"/>
                <a:gd name="connsiteX2" fmla="*/ 9156154 w 9156155"/>
                <a:gd name="connsiteY2" fmla="*/ 1394335 h 2562076"/>
                <a:gd name="connsiteX3" fmla="*/ 6190704 w 9156155"/>
                <a:gd name="connsiteY3" fmla="*/ 1412726 h 2562076"/>
                <a:gd name="connsiteX4" fmla="*/ 2349500 w 9156155"/>
                <a:gd name="connsiteY4" fmla="*/ 2298700 h 2562076"/>
                <a:gd name="connsiteX5" fmla="*/ 673100 w 9156155"/>
                <a:gd name="connsiteY5" fmla="*/ 2235200 h 2562076"/>
                <a:gd name="connsiteX6" fmla="*/ 0 w 9156155"/>
                <a:gd name="connsiteY6" fmla="*/ 2562076 h 2562076"/>
                <a:gd name="connsiteX7" fmla="*/ 6350 w 9156155"/>
                <a:gd name="connsiteY7" fmla="*/ 0 h 2562076"/>
                <a:gd name="connsiteX0" fmla="*/ 6350 w 9156155"/>
                <a:gd name="connsiteY0" fmla="*/ 0 h 2562076"/>
                <a:gd name="connsiteX1" fmla="*/ 9152469 w 9156155"/>
                <a:gd name="connsiteY1" fmla="*/ 6350 h 2562076"/>
                <a:gd name="connsiteX2" fmla="*/ 9156154 w 9156155"/>
                <a:gd name="connsiteY2" fmla="*/ 1394335 h 2562076"/>
                <a:gd name="connsiteX3" fmla="*/ 6190704 w 9156155"/>
                <a:gd name="connsiteY3" fmla="*/ 1412726 h 2562076"/>
                <a:gd name="connsiteX4" fmla="*/ 2349500 w 9156155"/>
                <a:gd name="connsiteY4" fmla="*/ 2298700 h 2562076"/>
                <a:gd name="connsiteX5" fmla="*/ 682625 w 9156155"/>
                <a:gd name="connsiteY5" fmla="*/ 2003425 h 2562076"/>
                <a:gd name="connsiteX6" fmla="*/ 0 w 9156155"/>
                <a:gd name="connsiteY6" fmla="*/ 2562076 h 2562076"/>
                <a:gd name="connsiteX7" fmla="*/ 6350 w 9156155"/>
                <a:gd name="connsiteY7" fmla="*/ 0 h 2562076"/>
                <a:gd name="connsiteX0" fmla="*/ 6350 w 9156155"/>
                <a:gd name="connsiteY0" fmla="*/ 0 h 2562076"/>
                <a:gd name="connsiteX1" fmla="*/ 9152469 w 9156155"/>
                <a:gd name="connsiteY1" fmla="*/ 6350 h 2562076"/>
                <a:gd name="connsiteX2" fmla="*/ 9156154 w 9156155"/>
                <a:gd name="connsiteY2" fmla="*/ 1394335 h 2562076"/>
                <a:gd name="connsiteX3" fmla="*/ 6190704 w 9156155"/>
                <a:gd name="connsiteY3" fmla="*/ 1412726 h 2562076"/>
                <a:gd name="connsiteX4" fmla="*/ 2349500 w 9156155"/>
                <a:gd name="connsiteY4" fmla="*/ 2298700 h 2562076"/>
                <a:gd name="connsiteX5" fmla="*/ 777875 w 9156155"/>
                <a:gd name="connsiteY5" fmla="*/ 2079625 h 2562076"/>
                <a:gd name="connsiteX6" fmla="*/ 0 w 9156155"/>
                <a:gd name="connsiteY6" fmla="*/ 2562076 h 2562076"/>
                <a:gd name="connsiteX7" fmla="*/ 6350 w 9156155"/>
                <a:gd name="connsiteY7" fmla="*/ 0 h 2562076"/>
                <a:gd name="connsiteX0" fmla="*/ 6350 w 9156155"/>
                <a:gd name="connsiteY0" fmla="*/ 0 h 2349351"/>
                <a:gd name="connsiteX1" fmla="*/ 9152469 w 9156155"/>
                <a:gd name="connsiteY1" fmla="*/ 6350 h 2349351"/>
                <a:gd name="connsiteX2" fmla="*/ 9156154 w 9156155"/>
                <a:gd name="connsiteY2" fmla="*/ 1394335 h 2349351"/>
                <a:gd name="connsiteX3" fmla="*/ 6190704 w 9156155"/>
                <a:gd name="connsiteY3" fmla="*/ 1412726 h 2349351"/>
                <a:gd name="connsiteX4" fmla="*/ 2349500 w 9156155"/>
                <a:gd name="connsiteY4" fmla="*/ 2298700 h 2349351"/>
                <a:gd name="connsiteX5" fmla="*/ 777875 w 9156155"/>
                <a:gd name="connsiteY5" fmla="*/ 2079625 h 2349351"/>
                <a:gd name="connsiteX6" fmla="*/ 0 w 9156155"/>
                <a:gd name="connsiteY6" fmla="*/ 2349351 h 2349351"/>
                <a:gd name="connsiteX7" fmla="*/ 6350 w 9156155"/>
                <a:gd name="connsiteY7" fmla="*/ 0 h 2349351"/>
                <a:gd name="connsiteX0" fmla="*/ 9525 w 9159330"/>
                <a:gd name="connsiteY0" fmla="*/ 0 h 2523976"/>
                <a:gd name="connsiteX1" fmla="*/ 9155644 w 9159330"/>
                <a:gd name="connsiteY1" fmla="*/ 6350 h 2523976"/>
                <a:gd name="connsiteX2" fmla="*/ 9159329 w 9159330"/>
                <a:gd name="connsiteY2" fmla="*/ 1394335 h 2523976"/>
                <a:gd name="connsiteX3" fmla="*/ 6193879 w 9159330"/>
                <a:gd name="connsiteY3" fmla="*/ 1412726 h 2523976"/>
                <a:gd name="connsiteX4" fmla="*/ 2352675 w 9159330"/>
                <a:gd name="connsiteY4" fmla="*/ 2298700 h 2523976"/>
                <a:gd name="connsiteX5" fmla="*/ 781050 w 9159330"/>
                <a:gd name="connsiteY5" fmla="*/ 2079625 h 2523976"/>
                <a:gd name="connsiteX6" fmla="*/ 0 w 9159330"/>
                <a:gd name="connsiteY6" fmla="*/ 2523976 h 2523976"/>
                <a:gd name="connsiteX7" fmla="*/ 9525 w 9159330"/>
                <a:gd name="connsiteY7" fmla="*/ 0 h 2523976"/>
                <a:gd name="connsiteX0" fmla="*/ 290908 w 9159330"/>
                <a:gd name="connsiteY0" fmla="*/ 8860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781050 w 9159330"/>
                <a:gd name="connsiteY5" fmla="*/ 2073275 h 2517626"/>
                <a:gd name="connsiteX6" fmla="*/ 0 w 9159330"/>
                <a:gd name="connsiteY6" fmla="*/ 2517626 h 2517626"/>
                <a:gd name="connsiteX7" fmla="*/ 290908 w 9159330"/>
                <a:gd name="connsiteY7" fmla="*/ 8860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781050 w 9159330"/>
                <a:gd name="connsiteY5" fmla="*/ 2073275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23850 w 9159330"/>
                <a:gd name="connsiteY5" fmla="*/ 2335741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36550 w 9159330"/>
                <a:gd name="connsiteY5" fmla="*/ 2327275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49250 w 9159330"/>
                <a:gd name="connsiteY5" fmla="*/ 2318808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920 w 9159330"/>
                <a:gd name="connsiteY0" fmla="*/ 12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87350 w 9159330"/>
                <a:gd name="connsiteY5" fmla="*/ 2293408 h 2517626"/>
                <a:gd name="connsiteX6" fmla="*/ 0 w 9159330"/>
                <a:gd name="connsiteY6" fmla="*/ 2517626 h 2517626"/>
                <a:gd name="connsiteX7" fmla="*/ 1920 w 9159330"/>
                <a:gd name="connsiteY7" fmla="*/ 1255 h 2517626"/>
                <a:gd name="connsiteX0" fmla="*/ 1144920 w 9159330"/>
                <a:gd name="connsiteY0" fmla="*/ 26655 h 2517626"/>
                <a:gd name="connsiteX1" fmla="*/ 9155644 w 9159330"/>
                <a:gd name="connsiteY1" fmla="*/ 0 h 2517626"/>
                <a:gd name="connsiteX2" fmla="*/ 9159329 w 9159330"/>
                <a:gd name="connsiteY2" fmla="*/ 1387985 h 2517626"/>
                <a:gd name="connsiteX3" fmla="*/ 6193879 w 9159330"/>
                <a:gd name="connsiteY3" fmla="*/ 1406376 h 2517626"/>
                <a:gd name="connsiteX4" fmla="*/ 2352675 w 9159330"/>
                <a:gd name="connsiteY4" fmla="*/ 2292350 h 2517626"/>
                <a:gd name="connsiteX5" fmla="*/ 387350 w 9159330"/>
                <a:gd name="connsiteY5" fmla="*/ 2293408 h 2517626"/>
                <a:gd name="connsiteX6" fmla="*/ 0 w 9159330"/>
                <a:gd name="connsiteY6" fmla="*/ 2517626 h 2517626"/>
                <a:gd name="connsiteX7" fmla="*/ 1144920 w 9159330"/>
                <a:gd name="connsiteY7" fmla="*/ 26655 h 2517626"/>
                <a:gd name="connsiteX0" fmla="*/ 1920 w 9159330"/>
                <a:gd name="connsiteY0" fmla="*/ 0 h 2520605"/>
                <a:gd name="connsiteX1" fmla="*/ 9155644 w 9159330"/>
                <a:gd name="connsiteY1" fmla="*/ 2979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59330"/>
                <a:gd name="connsiteY0" fmla="*/ 0 h 2520605"/>
                <a:gd name="connsiteX1" fmla="*/ 9058278 w 9159330"/>
                <a:gd name="connsiteY1" fmla="*/ 108812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59330"/>
                <a:gd name="connsiteY0" fmla="*/ 0 h 2520605"/>
                <a:gd name="connsiteX1" fmla="*/ 9142945 w 9159330"/>
                <a:gd name="connsiteY1" fmla="*/ 2978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59330"/>
                <a:gd name="connsiteY0" fmla="*/ 0 h 2520605"/>
                <a:gd name="connsiteX1" fmla="*/ 9142945 w 9159330"/>
                <a:gd name="connsiteY1" fmla="*/ 2978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59330"/>
                <a:gd name="connsiteY0" fmla="*/ 0 h 2520605"/>
                <a:gd name="connsiteX1" fmla="*/ 9142945 w 9159330"/>
                <a:gd name="connsiteY1" fmla="*/ 2978 h 2520605"/>
                <a:gd name="connsiteX2" fmla="*/ 9159329 w 9159330"/>
                <a:gd name="connsiteY2" fmla="*/ 1390964 h 2520605"/>
                <a:gd name="connsiteX3" fmla="*/ 6193879 w 9159330"/>
                <a:gd name="connsiteY3" fmla="*/ 1409355 h 2520605"/>
                <a:gd name="connsiteX4" fmla="*/ 2352675 w 9159330"/>
                <a:gd name="connsiteY4" fmla="*/ 2295329 h 2520605"/>
                <a:gd name="connsiteX5" fmla="*/ 387350 w 9159330"/>
                <a:gd name="connsiteY5" fmla="*/ 2296387 h 2520605"/>
                <a:gd name="connsiteX6" fmla="*/ 0 w 9159330"/>
                <a:gd name="connsiteY6" fmla="*/ 2520605 h 2520605"/>
                <a:gd name="connsiteX7" fmla="*/ 1920 w 9159330"/>
                <a:gd name="connsiteY7" fmla="*/ 0 h 2520605"/>
                <a:gd name="connsiteX0" fmla="*/ 1920 w 9142945"/>
                <a:gd name="connsiteY0" fmla="*/ 0 h 2520605"/>
                <a:gd name="connsiteX1" fmla="*/ 9142945 w 9142945"/>
                <a:gd name="connsiteY1" fmla="*/ 2978 h 2520605"/>
                <a:gd name="connsiteX2" fmla="*/ 9049262 w 9142945"/>
                <a:gd name="connsiteY2" fmla="*/ 1390964 h 2520605"/>
                <a:gd name="connsiteX3" fmla="*/ 6193879 w 9142945"/>
                <a:gd name="connsiteY3" fmla="*/ 1409355 h 2520605"/>
                <a:gd name="connsiteX4" fmla="*/ 2352675 w 9142945"/>
                <a:gd name="connsiteY4" fmla="*/ 2295329 h 2520605"/>
                <a:gd name="connsiteX5" fmla="*/ 387350 w 9142945"/>
                <a:gd name="connsiteY5" fmla="*/ 2296387 h 2520605"/>
                <a:gd name="connsiteX6" fmla="*/ 0 w 9142945"/>
                <a:gd name="connsiteY6" fmla="*/ 2520605 h 2520605"/>
                <a:gd name="connsiteX7" fmla="*/ 1920 w 9142945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390964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390964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50864"/>
                <a:gd name="connsiteY0" fmla="*/ 0 h 2520605"/>
                <a:gd name="connsiteX1" fmla="*/ 9142945 w 9150864"/>
                <a:gd name="connsiteY1" fmla="*/ 2978 h 2520605"/>
                <a:gd name="connsiteX2" fmla="*/ 9150863 w 9150864"/>
                <a:gd name="connsiteY2" fmla="*/ 1263964 h 2520605"/>
                <a:gd name="connsiteX3" fmla="*/ 6193879 w 9150864"/>
                <a:gd name="connsiteY3" fmla="*/ 1409355 h 2520605"/>
                <a:gd name="connsiteX4" fmla="*/ 2352675 w 9150864"/>
                <a:gd name="connsiteY4" fmla="*/ 2295329 h 2520605"/>
                <a:gd name="connsiteX5" fmla="*/ 387350 w 9150864"/>
                <a:gd name="connsiteY5" fmla="*/ 2296387 h 2520605"/>
                <a:gd name="connsiteX6" fmla="*/ 0 w 9150864"/>
                <a:gd name="connsiteY6" fmla="*/ 2520605 h 2520605"/>
                <a:gd name="connsiteX7" fmla="*/ 1920 w 9150864"/>
                <a:gd name="connsiteY7" fmla="*/ 0 h 2520605"/>
                <a:gd name="connsiteX0" fmla="*/ 1920 w 9150864"/>
                <a:gd name="connsiteY0" fmla="*/ 0 h 2520605"/>
                <a:gd name="connsiteX1" fmla="*/ 9142945 w 9150864"/>
                <a:gd name="connsiteY1" fmla="*/ 2978 h 2520605"/>
                <a:gd name="connsiteX2" fmla="*/ 9150863 w 9150864"/>
                <a:gd name="connsiteY2" fmla="*/ 1399431 h 2520605"/>
                <a:gd name="connsiteX3" fmla="*/ 6193879 w 9150864"/>
                <a:gd name="connsiteY3" fmla="*/ 1409355 h 2520605"/>
                <a:gd name="connsiteX4" fmla="*/ 2352675 w 9150864"/>
                <a:gd name="connsiteY4" fmla="*/ 2295329 h 2520605"/>
                <a:gd name="connsiteX5" fmla="*/ 387350 w 9150864"/>
                <a:gd name="connsiteY5" fmla="*/ 2296387 h 2520605"/>
                <a:gd name="connsiteX6" fmla="*/ 0 w 9150864"/>
                <a:gd name="connsiteY6" fmla="*/ 2520605 h 2520605"/>
                <a:gd name="connsiteX7" fmla="*/ 1920 w 9150864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412131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412131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46630"/>
                <a:gd name="connsiteY0" fmla="*/ 0 h 2520605"/>
                <a:gd name="connsiteX1" fmla="*/ 9142945 w 9146630"/>
                <a:gd name="connsiteY1" fmla="*/ 2978 h 2520605"/>
                <a:gd name="connsiteX2" fmla="*/ 9146629 w 9146630"/>
                <a:gd name="connsiteY2" fmla="*/ 1412131 h 2520605"/>
                <a:gd name="connsiteX3" fmla="*/ 6193879 w 9146630"/>
                <a:gd name="connsiteY3" fmla="*/ 1409355 h 2520605"/>
                <a:gd name="connsiteX4" fmla="*/ 2352675 w 9146630"/>
                <a:gd name="connsiteY4" fmla="*/ 2295329 h 2520605"/>
                <a:gd name="connsiteX5" fmla="*/ 387350 w 9146630"/>
                <a:gd name="connsiteY5" fmla="*/ 2296387 h 2520605"/>
                <a:gd name="connsiteX6" fmla="*/ 0 w 9146630"/>
                <a:gd name="connsiteY6" fmla="*/ 2520605 h 2520605"/>
                <a:gd name="connsiteX7" fmla="*/ 1920 w 9146630"/>
                <a:gd name="connsiteY7" fmla="*/ 0 h 2520605"/>
                <a:gd name="connsiteX0" fmla="*/ 1920 w 9155096"/>
                <a:gd name="connsiteY0" fmla="*/ 0 h 2520605"/>
                <a:gd name="connsiteX1" fmla="*/ 9142945 w 9155096"/>
                <a:gd name="connsiteY1" fmla="*/ 2978 h 2520605"/>
                <a:gd name="connsiteX2" fmla="*/ 9155095 w 9155096"/>
                <a:gd name="connsiteY2" fmla="*/ 1306297 h 2520605"/>
                <a:gd name="connsiteX3" fmla="*/ 6193879 w 9155096"/>
                <a:gd name="connsiteY3" fmla="*/ 1409355 h 2520605"/>
                <a:gd name="connsiteX4" fmla="*/ 2352675 w 9155096"/>
                <a:gd name="connsiteY4" fmla="*/ 2295329 h 2520605"/>
                <a:gd name="connsiteX5" fmla="*/ 387350 w 9155096"/>
                <a:gd name="connsiteY5" fmla="*/ 2296387 h 2520605"/>
                <a:gd name="connsiteX6" fmla="*/ 0 w 9155096"/>
                <a:gd name="connsiteY6" fmla="*/ 2520605 h 2520605"/>
                <a:gd name="connsiteX7" fmla="*/ 1920 w 9155096"/>
                <a:gd name="connsiteY7" fmla="*/ 0 h 2520605"/>
                <a:gd name="connsiteX0" fmla="*/ 1920 w 9143728"/>
                <a:gd name="connsiteY0" fmla="*/ 0 h 2520605"/>
                <a:gd name="connsiteX1" fmla="*/ 9142945 w 9143728"/>
                <a:gd name="connsiteY1" fmla="*/ 2978 h 2520605"/>
                <a:gd name="connsiteX2" fmla="*/ 9142395 w 9143728"/>
                <a:gd name="connsiteY2" fmla="*/ 1412130 h 2520605"/>
                <a:gd name="connsiteX3" fmla="*/ 6193879 w 9143728"/>
                <a:gd name="connsiteY3" fmla="*/ 1409355 h 2520605"/>
                <a:gd name="connsiteX4" fmla="*/ 2352675 w 9143728"/>
                <a:gd name="connsiteY4" fmla="*/ 2295329 h 2520605"/>
                <a:gd name="connsiteX5" fmla="*/ 387350 w 9143728"/>
                <a:gd name="connsiteY5" fmla="*/ 2296387 h 2520605"/>
                <a:gd name="connsiteX6" fmla="*/ 0 w 9143728"/>
                <a:gd name="connsiteY6" fmla="*/ 2520605 h 2520605"/>
                <a:gd name="connsiteX7" fmla="*/ 1920 w 9143728"/>
                <a:gd name="connsiteY7" fmla="*/ 0 h 2520605"/>
                <a:gd name="connsiteX0" fmla="*/ 1920 w 9146629"/>
                <a:gd name="connsiteY0" fmla="*/ 0 h 2520605"/>
                <a:gd name="connsiteX1" fmla="*/ 9142945 w 9146629"/>
                <a:gd name="connsiteY1" fmla="*/ 2978 h 2520605"/>
                <a:gd name="connsiteX2" fmla="*/ 9146628 w 9146629"/>
                <a:gd name="connsiteY2" fmla="*/ 1395196 h 2520605"/>
                <a:gd name="connsiteX3" fmla="*/ 6193879 w 9146629"/>
                <a:gd name="connsiteY3" fmla="*/ 1409355 h 2520605"/>
                <a:gd name="connsiteX4" fmla="*/ 2352675 w 9146629"/>
                <a:gd name="connsiteY4" fmla="*/ 2295329 h 2520605"/>
                <a:gd name="connsiteX5" fmla="*/ 387350 w 9146629"/>
                <a:gd name="connsiteY5" fmla="*/ 2296387 h 2520605"/>
                <a:gd name="connsiteX6" fmla="*/ 0 w 9146629"/>
                <a:gd name="connsiteY6" fmla="*/ 2520605 h 2520605"/>
                <a:gd name="connsiteX7" fmla="*/ 1920 w 9146629"/>
                <a:gd name="connsiteY7" fmla="*/ 0 h 2520605"/>
                <a:gd name="connsiteX0" fmla="*/ 1920 w 9143728"/>
                <a:gd name="connsiteY0" fmla="*/ 0 h 2520605"/>
                <a:gd name="connsiteX1" fmla="*/ 9142945 w 9143728"/>
                <a:gd name="connsiteY1" fmla="*/ 2978 h 2520605"/>
                <a:gd name="connsiteX2" fmla="*/ 9142395 w 9143728"/>
                <a:gd name="connsiteY2" fmla="*/ 1403663 h 2520605"/>
                <a:gd name="connsiteX3" fmla="*/ 6193879 w 9143728"/>
                <a:gd name="connsiteY3" fmla="*/ 1409355 h 2520605"/>
                <a:gd name="connsiteX4" fmla="*/ 2352675 w 9143728"/>
                <a:gd name="connsiteY4" fmla="*/ 2295329 h 2520605"/>
                <a:gd name="connsiteX5" fmla="*/ 387350 w 9143728"/>
                <a:gd name="connsiteY5" fmla="*/ 2296387 h 2520605"/>
                <a:gd name="connsiteX6" fmla="*/ 0 w 9143728"/>
                <a:gd name="connsiteY6" fmla="*/ 2520605 h 2520605"/>
                <a:gd name="connsiteX7" fmla="*/ 1920 w 9143728"/>
                <a:gd name="connsiteY7" fmla="*/ 0 h 2520605"/>
                <a:gd name="connsiteX0" fmla="*/ 1920 w 9142396"/>
                <a:gd name="connsiteY0" fmla="*/ 0 h 2520605"/>
                <a:gd name="connsiteX1" fmla="*/ 9024412 w 9142396"/>
                <a:gd name="connsiteY1" fmla="*/ 87645 h 2520605"/>
                <a:gd name="connsiteX2" fmla="*/ 9142395 w 9142396"/>
                <a:gd name="connsiteY2" fmla="*/ 1403663 h 2520605"/>
                <a:gd name="connsiteX3" fmla="*/ 6193879 w 9142396"/>
                <a:gd name="connsiteY3" fmla="*/ 1409355 h 2520605"/>
                <a:gd name="connsiteX4" fmla="*/ 2352675 w 9142396"/>
                <a:gd name="connsiteY4" fmla="*/ 2295329 h 2520605"/>
                <a:gd name="connsiteX5" fmla="*/ 387350 w 9142396"/>
                <a:gd name="connsiteY5" fmla="*/ 2296387 h 2520605"/>
                <a:gd name="connsiteX6" fmla="*/ 0 w 9142396"/>
                <a:gd name="connsiteY6" fmla="*/ 2520605 h 2520605"/>
                <a:gd name="connsiteX7" fmla="*/ 1920 w 9142396"/>
                <a:gd name="connsiteY7" fmla="*/ 0 h 2520605"/>
                <a:gd name="connsiteX0" fmla="*/ 1920 w 9142396"/>
                <a:gd name="connsiteY0" fmla="*/ 0 h 2520605"/>
                <a:gd name="connsiteX1" fmla="*/ 9024412 w 9142396"/>
                <a:gd name="connsiteY1" fmla="*/ 87645 h 2520605"/>
                <a:gd name="connsiteX2" fmla="*/ 9142395 w 9142396"/>
                <a:gd name="connsiteY2" fmla="*/ 1403663 h 2520605"/>
                <a:gd name="connsiteX3" fmla="*/ 6193879 w 9142396"/>
                <a:gd name="connsiteY3" fmla="*/ 1409355 h 2520605"/>
                <a:gd name="connsiteX4" fmla="*/ 2352675 w 9142396"/>
                <a:gd name="connsiteY4" fmla="*/ 2295329 h 2520605"/>
                <a:gd name="connsiteX5" fmla="*/ 387350 w 9142396"/>
                <a:gd name="connsiteY5" fmla="*/ 2296387 h 2520605"/>
                <a:gd name="connsiteX6" fmla="*/ 0 w 9142396"/>
                <a:gd name="connsiteY6" fmla="*/ 2520605 h 2520605"/>
                <a:gd name="connsiteX7" fmla="*/ 1920 w 9142396"/>
                <a:gd name="connsiteY7" fmla="*/ 0 h 2520605"/>
                <a:gd name="connsiteX0" fmla="*/ 1920 w 9168621"/>
                <a:gd name="connsiteY0" fmla="*/ 1255 h 2521860"/>
                <a:gd name="connsiteX1" fmla="*/ 9142946 w 9168621"/>
                <a:gd name="connsiteY1" fmla="*/ 0 h 2521860"/>
                <a:gd name="connsiteX2" fmla="*/ 9142395 w 9168621"/>
                <a:gd name="connsiteY2" fmla="*/ 1404918 h 2521860"/>
                <a:gd name="connsiteX3" fmla="*/ 6193879 w 9168621"/>
                <a:gd name="connsiteY3" fmla="*/ 1410610 h 2521860"/>
                <a:gd name="connsiteX4" fmla="*/ 2352675 w 9168621"/>
                <a:gd name="connsiteY4" fmla="*/ 2296584 h 2521860"/>
                <a:gd name="connsiteX5" fmla="*/ 387350 w 9168621"/>
                <a:gd name="connsiteY5" fmla="*/ 2297642 h 2521860"/>
                <a:gd name="connsiteX6" fmla="*/ 0 w 9168621"/>
                <a:gd name="connsiteY6" fmla="*/ 2521860 h 2521860"/>
                <a:gd name="connsiteX7" fmla="*/ 1920 w 9168621"/>
                <a:gd name="connsiteY7" fmla="*/ 1255 h 2521860"/>
                <a:gd name="connsiteX0" fmla="*/ 1920 w 9142946"/>
                <a:gd name="connsiteY0" fmla="*/ 1255 h 2521860"/>
                <a:gd name="connsiteX1" fmla="*/ 9142946 w 9142946"/>
                <a:gd name="connsiteY1" fmla="*/ 0 h 2521860"/>
                <a:gd name="connsiteX2" fmla="*/ 9142395 w 9142946"/>
                <a:gd name="connsiteY2" fmla="*/ 1404918 h 2521860"/>
                <a:gd name="connsiteX3" fmla="*/ 6193879 w 9142946"/>
                <a:gd name="connsiteY3" fmla="*/ 1410610 h 2521860"/>
                <a:gd name="connsiteX4" fmla="*/ 2352675 w 9142946"/>
                <a:gd name="connsiteY4" fmla="*/ 2296584 h 2521860"/>
                <a:gd name="connsiteX5" fmla="*/ 387350 w 9142946"/>
                <a:gd name="connsiteY5" fmla="*/ 2297642 h 2521860"/>
                <a:gd name="connsiteX6" fmla="*/ 0 w 9142946"/>
                <a:gd name="connsiteY6" fmla="*/ 2521860 h 2521860"/>
                <a:gd name="connsiteX7" fmla="*/ 1920 w 9142946"/>
                <a:gd name="connsiteY7" fmla="*/ 1255 h 2521860"/>
                <a:gd name="connsiteX0" fmla="*/ 1920 w 9142396"/>
                <a:gd name="connsiteY0" fmla="*/ 0 h 2520605"/>
                <a:gd name="connsiteX1" fmla="*/ 9108021 w 9142396"/>
                <a:gd name="connsiteY1" fmla="*/ 46370 h 2520605"/>
                <a:gd name="connsiteX2" fmla="*/ 9142395 w 9142396"/>
                <a:gd name="connsiteY2" fmla="*/ 1403663 h 2520605"/>
                <a:gd name="connsiteX3" fmla="*/ 6193879 w 9142396"/>
                <a:gd name="connsiteY3" fmla="*/ 1409355 h 2520605"/>
                <a:gd name="connsiteX4" fmla="*/ 2352675 w 9142396"/>
                <a:gd name="connsiteY4" fmla="*/ 2295329 h 2520605"/>
                <a:gd name="connsiteX5" fmla="*/ 387350 w 9142396"/>
                <a:gd name="connsiteY5" fmla="*/ 2296387 h 2520605"/>
                <a:gd name="connsiteX6" fmla="*/ 0 w 9142396"/>
                <a:gd name="connsiteY6" fmla="*/ 2520605 h 2520605"/>
                <a:gd name="connsiteX7" fmla="*/ 1920 w 9142396"/>
                <a:gd name="connsiteY7" fmla="*/ 0 h 2520605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  <a:gd name="connsiteX0" fmla="*/ 1920 w 9146121"/>
                <a:gd name="connsiteY0" fmla="*/ 1255 h 2521860"/>
                <a:gd name="connsiteX1" fmla="*/ 9146121 w 9146121"/>
                <a:gd name="connsiteY1" fmla="*/ 0 h 2521860"/>
                <a:gd name="connsiteX2" fmla="*/ 9142395 w 9146121"/>
                <a:gd name="connsiteY2" fmla="*/ 1404918 h 2521860"/>
                <a:gd name="connsiteX3" fmla="*/ 6193879 w 9146121"/>
                <a:gd name="connsiteY3" fmla="*/ 1410610 h 2521860"/>
                <a:gd name="connsiteX4" fmla="*/ 2352675 w 9146121"/>
                <a:gd name="connsiteY4" fmla="*/ 2296584 h 2521860"/>
                <a:gd name="connsiteX5" fmla="*/ 387350 w 9146121"/>
                <a:gd name="connsiteY5" fmla="*/ 2297642 h 2521860"/>
                <a:gd name="connsiteX6" fmla="*/ 0 w 9146121"/>
                <a:gd name="connsiteY6" fmla="*/ 2521860 h 2521860"/>
                <a:gd name="connsiteX7" fmla="*/ 1920 w 9146121"/>
                <a:gd name="connsiteY7" fmla="*/ 1255 h 252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46121" h="2521860">
                  <a:moveTo>
                    <a:pt x="1920" y="1255"/>
                  </a:moveTo>
                  <a:lnTo>
                    <a:pt x="9146121" y="0"/>
                  </a:lnTo>
                  <a:lnTo>
                    <a:pt x="9142395" y="1404918"/>
                  </a:lnTo>
                  <a:cubicBezTo>
                    <a:pt x="9144512" y="1402582"/>
                    <a:pt x="6198112" y="1404480"/>
                    <a:pt x="6193879" y="1410610"/>
                  </a:cubicBezTo>
                  <a:lnTo>
                    <a:pt x="2352675" y="2296584"/>
                  </a:lnTo>
                  <a:lnTo>
                    <a:pt x="387350" y="2297642"/>
                  </a:lnTo>
                  <a:lnTo>
                    <a:pt x="0" y="2521860"/>
                  </a:lnTo>
                  <a:lnTo>
                    <a:pt x="1920" y="1255"/>
                  </a:lnTo>
                  <a:close/>
                </a:path>
              </a:pathLst>
            </a:custGeom>
            <a:solidFill>
              <a:srgbClr val="E1E2D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36576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rtl="0" latinLnBrk="0">
                <a:defRPr lang="fr-FR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  <a:extLst/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200" b="1" i="0" u="none" strike="noStrike" kern="1800" cap="none" spc="-1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Open Sans"/>
              </a:endParaRPr>
            </a:p>
          </p:txBody>
        </p:sp>
        <p:pic>
          <p:nvPicPr>
            <p:cNvPr id="16" name="Image 15" descr="Slogan_PPT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174" y="330183"/>
              <a:ext cx="1115568" cy="215245"/>
            </a:xfrm>
            <a:prstGeom prst="rect">
              <a:avLst/>
            </a:prstGeom>
          </p:spPr>
        </p:pic>
      </p:grpSp>
      <p:sp>
        <p:nvSpPr>
          <p:cNvPr id="7" name="Ellipse 6"/>
          <p:cNvSpPr/>
          <p:nvPr userDrawn="1"/>
        </p:nvSpPr>
        <p:spPr>
          <a:xfrm>
            <a:off x="230188" y="1874135"/>
            <a:ext cx="2167128" cy="2889504"/>
          </a:xfrm>
          <a:prstGeom prst="ellipse">
            <a:avLst/>
          </a:prstGeom>
          <a:gradFill flip="none" rotWithShape="1">
            <a:gsLst>
              <a:gs pos="100000">
                <a:srgbClr val="30B179"/>
              </a:gs>
              <a:gs pos="0">
                <a:srgbClr val="00899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36576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200" b="1" i="0" u="none" strike="noStrike" kern="1800" cap="none" spc="-1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pic>
        <p:nvPicPr>
          <p:cNvPr id="13" name="Image 12" descr="Quebec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836" y="6333315"/>
            <a:ext cx="1085024" cy="283184"/>
          </a:xfrm>
          <a:prstGeom prst="rect">
            <a:avLst/>
          </a:prstGeom>
        </p:spPr>
      </p:pic>
      <p:pic>
        <p:nvPicPr>
          <p:cNvPr id="17" name="Image 16" descr="Spheres_PPT-01.png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74"/>
          <a:stretch/>
        </p:blipFill>
        <p:spPr>
          <a:xfrm>
            <a:off x="7700836" y="740279"/>
            <a:ext cx="1453896" cy="2072640"/>
          </a:xfrm>
          <a:prstGeom prst="rect">
            <a:avLst/>
          </a:prstGeom>
        </p:spPr>
      </p:pic>
      <p:sp>
        <p:nvSpPr>
          <p:cNvPr id="21" name="Espace réservé du texte 33"/>
          <p:cNvSpPr>
            <a:spLocks noGrp="1"/>
          </p:cNvSpPr>
          <p:nvPr>
            <p:ph type="body" sz="quarter" idx="14" hasCustomPrompt="1"/>
          </p:nvPr>
        </p:nvSpPr>
        <p:spPr>
          <a:xfrm>
            <a:off x="3740150" y="4560711"/>
            <a:ext cx="2997200" cy="1975556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1400" b="0" i="0" baseline="0">
                <a:solidFill>
                  <a:srgbClr val="464646"/>
                </a:solidFill>
                <a:latin typeface="+mn-lt"/>
              </a:defRPr>
            </a:lvl1pPr>
          </a:lstStyle>
          <a:p>
            <a:pPr lvl="0"/>
            <a:r>
              <a:rPr lang="fr-FR" dirty="0" smtClean="0"/>
              <a:t>Texte secondaire</a:t>
            </a:r>
            <a:endParaRPr lang="fr-FR" dirty="0"/>
          </a:p>
        </p:txBody>
      </p:sp>
      <p:sp>
        <p:nvSpPr>
          <p:cNvPr id="22" name="Espace réservé du texte 33"/>
          <p:cNvSpPr>
            <a:spLocks noGrp="1"/>
          </p:cNvSpPr>
          <p:nvPr>
            <p:ph type="body" sz="quarter" idx="15" hasCustomPrompt="1"/>
          </p:nvPr>
        </p:nvSpPr>
        <p:spPr>
          <a:xfrm>
            <a:off x="3740150" y="3623734"/>
            <a:ext cx="2997200" cy="93697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1600"/>
              </a:lnSpc>
              <a:spcBef>
                <a:spcPts val="0"/>
              </a:spcBef>
              <a:buFontTx/>
              <a:buNone/>
              <a:defRPr sz="18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fr-FR" dirty="0" smtClean="0"/>
              <a:t>Titre de la </a:t>
            </a:r>
            <a:br>
              <a:rPr lang="fr-FR" dirty="0" smtClean="0"/>
            </a:br>
            <a:r>
              <a:rPr lang="fr-FR" dirty="0" smtClean="0"/>
              <a:t>présentation</a:t>
            </a: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504510" y="2878667"/>
            <a:ext cx="1698941" cy="8207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CENTRE INTÉGRÉ</a:t>
            </a:r>
          </a:p>
          <a:p>
            <a:pPr marL="0" marR="0" lvl="0" indent="0" algn="l" defTabSz="4572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 SANTÉ ET DE</a:t>
            </a:r>
            <a:br>
              <a:rPr kumimoji="0" lang="fr-FR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fr-FR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SERVICES SOCIAUX DE LAVAL</a:t>
            </a:r>
            <a:endParaRPr kumimoji="0" lang="fr-FR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Espace réservé du texte 25"/>
          <p:cNvSpPr>
            <a:spLocks noGrp="1"/>
          </p:cNvSpPr>
          <p:nvPr>
            <p:ph type="body" sz="quarter" idx="16" hasCustomPrompt="1"/>
          </p:nvPr>
        </p:nvSpPr>
        <p:spPr>
          <a:xfrm>
            <a:off x="3740150" y="1458384"/>
            <a:ext cx="1524000" cy="6096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1160"/>
              </a:lnSpc>
              <a:spcBef>
                <a:spcPts val="0"/>
              </a:spcBef>
              <a:buNone/>
              <a:defRPr sz="14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 dirty="0" smtClean="0"/>
              <a:t>Date</a:t>
            </a:r>
            <a:endParaRPr lang="fr-FR" dirty="0"/>
          </a:p>
        </p:txBody>
      </p:sp>
      <p:sp>
        <p:nvSpPr>
          <p:cNvPr id="27" name="ZoneTexte 26"/>
          <p:cNvSpPr txBox="1"/>
          <p:nvPr userDrawn="1"/>
        </p:nvSpPr>
        <p:spPr>
          <a:xfrm>
            <a:off x="3359154" y="1186003"/>
            <a:ext cx="330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0859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00859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2130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un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67690" y="1357319"/>
            <a:ext cx="4944110" cy="513983"/>
          </a:xfrm>
        </p:spPr>
        <p:txBody>
          <a:bodyPr/>
          <a:lstStyle>
            <a:lvl1pPr>
              <a:defRPr sz="1600">
                <a:solidFill>
                  <a:srgbClr val="46464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567690" y="1871133"/>
            <a:ext cx="4944111" cy="4315177"/>
          </a:xfrm>
          <a:prstGeom prst="rect">
            <a:avLst/>
          </a:prstGeom>
        </p:spPr>
        <p:txBody>
          <a:bodyPr vert="horz"/>
          <a:lstStyle>
            <a:lvl1pPr marL="164592" marR="0" indent="-16459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400" baseline="0"/>
            </a:lvl1pPr>
          </a:lstStyle>
          <a:p>
            <a:pPr lvl="0"/>
            <a:r>
              <a:rPr lang="fr-CA" dirty="0" smtClean="0"/>
              <a:t>Élément 1</a:t>
            </a:r>
          </a:p>
          <a:p>
            <a:pPr lvl="0"/>
            <a:r>
              <a:rPr lang="fr-CA" dirty="0" smtClean="0"/>
              <a:t>Élément 2</a:t>
            </a:r>
          </a:p>
          <a:p>
            <a:pPr marL="164592" marR="0" lvl="0" indent="-164592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fr-CA" dirty="0" smtClean="0"/>
              <a:t>Élément 3</a:t>
            </a:r>
          </a:p>
          <a:p>
            <a:pPr lvl="0"/>
            <a:endParaRPr lang="fr-CA" dirty="0" smtClean="0"/>
          </a:p>
          <a:p>
            <a:pPr lvl="0"/>
            <a:endParaRPr lang="fr-CA" dirty="0" smtClean="0"/>
          </a:p>
          <a:p>
            <a:pPr lvl="0"/>
            <a:endParaRPr lang="fr-FR" dirty="0" smtClean="0"/>
          </a:p>
          <a:p>
            <a:pPr lvl="0"/>
            <a:endParaRPr lang="fr-CA" dirty="0" smtClean="0"/>
          </a:p>
        </p:txBody>
      </p:sp>
    </p:spTree>
    <p:extLst>
      <p:ext uri="{BB962C8B-B14F-4D97-AF65-F5344CB8AC3E}">
        <p14:creationId xmlns:p14="http://schemas.microsoft.com/office/powerpoint/2010/main" val="2553448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60128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s multi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8640" y="1100329"/>
            <a:ext cx="6868160" cy="51398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3"/>
          <p:cNvSpPr>
            <a:spLocks noGrp="1"/>
          </p:cNvSpPr>
          <p:nvPr>
            <p:ph sz="quarter" idx="10" hasCustomPrompt="1"/>
          </p:nvPr>
        </p:nvSpPr>
        <p:spPr>
          <a:xfrm>
            <a:off x="548640" y="1614311"/>
            <a:ext cx="4944110" cy="467343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64646"/>
                </a:solidFill>
                <a:latin typeface="Open Sans"/>
                <a:cs typeface="Open Sans"/>
              </a:defRPr>
            </a:lvl1pPr>
            <a:lvl2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2pPr>
            <a:lvl3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3pPr>
            <a:lvl4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4pPr>
            <a:lvl5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5pPr>
          </a:lstStyle>
          <a:p>
            <a:r>
              <a:rPr lang="fr-CA" dirty="0" smtClean="0"/>
              <a:t>Cliquez sur l'icône pour ajouter un contenu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1" hasCustomPrompt="1"/>
          </p:nvPr>
        </p:nvSpPr>
        <p:spPr>
          <a:xfrm>
            <a:off x="5492750" y="1614312"/>
            <a:ext cx="1924050" cy="2348089"/>
          </a:xfrm>
          <a:prstGeom prst="rect">
            <a:avLst/>
          </a:prstGeom>
        </p:spPr>
        <p:txBody>
          <a:bodyPr vert="horz"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1pPr>
            <a:lvl2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2pPr>
            <a:lvl3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3pPr>
            <a:lvl4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4pPr>
            <a:lvl5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CA" dirty="0" smtClean="0"/>
              <a:t>Cliquez sur l'icône pour ajouter un contenu</a:t>
            </a:r>
            <a:endParaRPr lang="fr-FR" dirty="0" smtClean="0"/>
          </a:p>
        </p:txBody>
      </p:sp>
      <p:sp>
        <p:nvSpPr>
          <p:cNvPr id="5" name="Espace réservé du contenu 3"/>
          <p:cNvSpPr>
            <a:spLocks noGrp="1"/>
          </p:cNvSpPr>
          <p:nvPr>
            <p:ph sz="quarter" idx="12" hasCustomPrompt="1"/>
          </p:nvPr>
        </p:nvSpPr>
        <p:spPr>
          <a:xfrm>
            <a:off x="5492750" y="3962401"/>
            <a:ext cx="1924050" cy="2325343"/>
          </a:xfrm>
          <a:prstGeom prst="rect">
            <a:avLst/>
          </a:prstGeom>
        </p:spPr>
        <p:txBody>
          <a:bodyPr vert="horz"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aseline="0">
                <a:solidFill>
                  <a:srgbClr val="464646"/>
                </a:solidFill>
                <a:latin typeface="Open Sans"/>
                <a:cs typeface="Open Sans"/>
              </a:defRPr>
            </a:lvl1pPr>
            <a:lvl2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2pPr>
            <a:lvl3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3pPr>
            <a:lvl4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4pPr>
            <a:lvl5pPr>
              <a:spcBef>
                <a:spcPts val="0"/>
              </a:spcBef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CA" dirty="0" smtClean="0"/>
              <a:t>Cliquez sur l'icône pour ajouter un contenu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8500597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au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8640" y="1100329"/>
            <a:ext cx="5464810" cy="51398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tableau 3"/>
          <p:cNvSpPr>
            <a:spLocks noGrp="1"/>
          </p:cNvSpPr>
          <p:nvPr>
            <p:ph type="tbl" sz="quarter" idx="10"/>
          </p:nvPr>
        </p:nvSpPr>
        <p:spPr>
          <a:xfrm>
            <a:off x="548641" y="1615018"/>
            <a:ext cx="5464175" cy="4912783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spcBef>
                <a:spcPts val="0"/>
              </a:spcBef>
              <a:buFontTx/>
              <a:buNone/>
              <a:defRPr sz="1400">
                <a:solidFill>
                  <a:srgbClr val="464646"/>
                </a:solidFill>
                <a:latin typeface="+mn-lt"/>
                <a:cs typeface="Open Sans"/>
              </a:defRPr>
            </a:lvl1pPr>
          </a:lstStyle>
          <a:p>
            <a:r>
              <a:rPr lang="fr-FR" smtClean="0"/>
              <a:t>Cliquez sur l'icône pour ajouter un tableau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592108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ableaux multi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8640" y="1100329"/>
            <a:ext cx="5464810" cy="51398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4" name="Espace réservé du tableau 3"/>
          <p:cNvSpPr>
            <a:spLocks noGrp="1"/>
          </p:cNvSpPr>
          <p:nvPr>
            <p:ph type="tbl" sz="quarter" idx="10"/>
          </p:nvPr>
        </p:nvSpPr>
        <p:spPr>
          <a:xfrm>
            <a:off x="548641" y="1615018"/>
            <a:ext cx="4387427" cy="4912783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spcBef>
                <a:spcPts val="0"/>
              </a:spcBef>
              <a:buFontTx/>
              <a:buNone/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1pPr>
          </a:lstStyle>
          <a:p>
            <a:r>
              <a:rPr lang="fr-FR" smtClean="0"/>
              <a:t>Cliquez sur l'icône pour ajouter un tableau</a:t>
            </a:r>
            <a:endParaRPr lang="fr-FR" dirty="0"/>
          </a:p>
        </p:txBody>
      </p:sp>
      <p:sp>
        <p:nvSpPr>
          <p:cNvPr id="5" name="Espace réservé du tableau 3"/>
          <p:cNvSpPr>
            <a:spLocks noGrp="1"/>
          </p:cNvSpPr>
          <p:nvPr>
            <p:ph type="tbl" sz="quarter" idx="11"/>
          </p:nvPr>
        </p:nvSpPr>
        <p:spPr>
          <a:xfrm>
            <a:off x="4936068" y="1615018"/>
            <a:ext cx="2565400" cy="2448983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spcBef>
                <a:spcPts val="0"/>
              </a:spcBef>
              <a:buFontTx/>
              <a:buNone/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1pPr>
          </a:lstStyle>
          <a:p>
            <a:r>
              <a:rPr lang="fr-FR" smtClean="0"/>
              <a:t>Cliquez sur l'icône pour ajouter un tableau</a:t>
            </a:r>
            <a:endParaRPr lang="fr-FR" dirty="0"/>
          </a:p>
        </p:txBody>
      </p:sp>
      <p:sp>
        <p:nvSpPr>
          <p:cNvPr id="6" name="Espace réservé du tableau 3"/>
          <p:cNvSpPr>
            <a:spLocks noGrp="1"/>
          </p:cNvSpPr>
          <p:nvPr>
            <p:ph type="tbl" sz="quarter" idx="12"/>
          </p:nvPr>
        </p:nvSpPr>
        <p:spPr>
          <a:xfrm>
            <a:off x="4936068" y="4064001"/>
            <a:ext cx="2565400" cy="2463799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spcBef>
                <a:spcPts val="0"/>
              </a:spcBef>
              <a:buFontTx/>
              <a:buNone/>
              <a:defRPr sz="1400">
                <a:solidFill>
                  <a:srgbClr val="464646"/>
                </a:solidFill>
                <a:latin typeface="Open Sans"/>
                <a:cs typeface="Open Sans"/>
              </a:defRPr>
            </a:lvl1pPr>
          </a:lstStyle>
          <a:p>
            <a:r>
              <a:rPr lang="fr-FR" smtClean="0"/>
              <a:t>Cliquez sur l'icône pour ajouter un tableau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304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05579D2E-6EBE-46E1-9A6D-FE982D7D085C}" type="datetimeFigureOut">
              <a:rPr lang="fr-CA" smtClean="0"/>
              <a:t>2022-04-22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ADEE-A12E-484A-80D7-EAB9FCC9860C}" type="slidenum">
              <a:rPr lang="fr-CA" smtClean="0"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05579D2E-6EBE-46E1-9A6D-FE982D7D085C}" type="datetimeFigureOut">
              <a:rPr lang="fr-CA" smtClean="0"/>
              <a:t>2022-04-22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ADEE-A12E-484A-80D7-EAB9FCC9860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82163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iangle rect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riangle isocè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05579D2E-6EBE-46E1-9A6D-FE982D7D085C}" type="datetimeFigureOut">
              <a:rPr lang="fr-CA" smtClean="0"/>
              <a:t>2022-04-22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4756ADEE-A12E-484A-80D7-EAB9FCC9860C}" type="slidenum">
              <a:rPr lang="fr-CA" smtClean="0"/>
              <a:t>‹N°›</a:t>
            </a:fld>
            <a:endParaRPr lang="fr-CA"/>
          </a:p>
        </p:txBody>
      </p:sp>
      <p:cxnSp>
        <p:nvCxnSpPr>
          <p:cNvPr id="11" name="Connecteur droit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05579D2E-6EBE-46E1-9A6D-FE982D7D085C}" type="datetimeFigureOut">
              <a:rPr lang="fr-CA" smtClean="0"/>
              <a:t>2022-04-22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4756ADEE-A12E-484A-80D7-EAB9FCC9860C}" type="slidenum">
              <a:rPr lang="fr-CA" smtClean="0"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05579D2E-6EBE-46E1-9A6D-FE982D7D085C}" type="datetimeFigureOut">
              <a:rPr lang="fr-CA" smtClean="0"/>
              <a:t>2022-04-22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4756ADEE-A12E-484A-80D7-EAB9FCC9860C}" type="slidenum">
              <a:rPr lang="fr-CA" smtClean="0"/>
              <a:t>‹N°›</a:t>
            </a:fld>
            <a:endParaRPr lang="fr-C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79D2E-6EBE-46E1-9A6D-FE982D7D085C}" type="datetimeFigureOut">
              <a:rPr lang="fr-CA" smtClean="0"/>
              <a:t>2022-04-22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6ADEE-A12E-484A-80D7-EAB9FCC9860C}" type="slidenum">
              <a:rPr lang="fr-CA" smtClean="0"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05579D2E-6EBE-46E1-9A6D-FE982D7D085C}" type="datetimeFigureOut">
              <a:rPr lang="fr-CA" smtClean="0"/>
              <a:t>2022-04-22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4756ADEE-A12E-484A-80D7-EAB9FCC9860C}" type="slidenum">
              <a:rPr lang="fr-CA" smtClean="0"/>
              <a:t>‹N°›</a:t>
            </a:fld>
            <a:endParaRPr lang="fr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05579D2E-6EBE-46E1-9A6D-FE982D7D085C}" type="datetimeFigureOut">
              <a:rPr lang="fr-CA" smtClean="0"/>
              <a:t>2022-04-22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4756ADEE-A12E-484A-80D7-EAB9FCC9860C}" type="slidenum">
              <a:rPr lang="fr-CA" smtClean="0"/>
              <a:t>‹N°›</a:t>
            </a:fld>
            <a:endParaRPr lang="fr-C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05579D2E-6EBE-46E1-9A6D-FE982D7D085C}" type="datetimeFigureOut">
              <a:rPr lang="fr-CA" smtClean="0"/>
              <a:t>2022-04-22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4756ADEE-A12E-484A-80D7-EAB9FCC9860C}" type="slidenum">
              <a:rPr lang="fr-CA" smtClean="0"/>
              <a:t>‹N°›</a:t>
            </a:fld>
            <a:endParaRPr lang="fr-C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angle rect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Connecteur droit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05579D2E-6EBE-46E1-9A6D-FE982D7D085C}" type="datetimeFigureOut">
              <a:rPr lang="fr-CA" smtClean="0"/>
              <a:t>2022-04-22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fr-CA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4756ADEE-A12E-484A-80D7-EAB9FCC9860C}" type="slidenum">
              <a:rPr lang="fr-CA" smtClean="0"/>
              <a:t>‹N°›</a:t>
            </a:fld>
            <a:endParaRPr lang="fr-C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2DF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gner un rectangle à un seul coin 20"/>
          <p:cNvSpPr/>
          <p:nvPr/>
        </p:nvSpPr>
        <p:spPr>
          <a:xfrm>
            <a:off x="1" y="2820"/>
            <a:ext cx="9146121" cy="3362480"/>
          </a:xfrm>
          <a:custGeom>
            <a:avLst/>
            <a:gdLst>
              <a:gd name="connsiteX0" fmla="*/ 0 w 2736304"/>
              <a:gd name="connsiteY0" fmla="*/ 0 h 1584176"/>
              <a:gd name="connsiteX1" fmla="*/ 2472269 w 2736304"/>
              <a:gd name="connsiteY1" fmla="*/ 0 h 1584176"/>
              <a:gd name="connsiteX2" fmla="*/ 2736304 w 2736304"/>
              <a:gd name="connsiteY2" fmla="*/ 264035 h 1584176"/>
              <a:gd name="connsiteX3" fmla="*/ 2736304 w 2736304"/>
              <a:gd name="connsiteY3" fmla="*/ 1584176 h 1584176"/>
              <a:gd name="connsiteX4" fmla="*/ 0 w 2736304"/>
              <a:gd name="connsiteY4" fmla="*/ 1584176 h 1584176"/>
              <a:gd name="connsiteX5" fmla="*/ 0 w 2736304"/>
              <a:gd name="connsiteY5" fmla="*/ 0 h 1584176"/>
              <a:gd name="connsiteX0" fmla="*/ 6350 w 2742654"/>
              <a:gd name="connsiteY0" fmla="*/ 0 h 2346176"/>
              <a:gd name="connsiteX1" fmla="*/ 2478619 w 2742654"/>
              <a:gd name="connsiteY1" fmla="*/ 0 h 2346176"/>
              <a:gd name="connsiteX2" fmla="*/ 2742654 w 2742654"/>
              <a:gd name="connsiteY2" fmla="*/ 264035 h 2346176"/>
              <a:gd name="connsiteX3" fmla="*/ 2742654 w 2742654"/>
              <a:gd name="connsiteY3" fmla="*/ 1584176 h 2346176"/>
              <a:gd name="connsiteX4" fmla="*/ 0 w 2742654"/>
              <a:gd name="connsiteY4" fmla="*/ 2346176 h 2346176"/>
              <a:gd name="connsiteX5" fmla="*/ 6350 w 2742654"/>
              <a:gd name="connsiteY5" fmla="*/ 0 h 2346176"/>
              <a:gd name="connsiteX0" fmla="*/ 6350 w 9152469"/>
              <a:gd name="connsiteY0" fmla="*/ 0 h 2346176"/>
              <a:gd name="connsiteX1" fmla="*/ 9152469 w 9152469"/>
              <a:gd name="connsiteY1" fmla="*/ 6350 h 2346176"/>
              <a:gd name="connsiteX2" fmla="*/ 2742654 w 9152469"/>
              <a:gd name="connsiteY2" fmla="*/ 264035 h 2346176"/>
              <a:gd name="connsiteX3" fmla="*/ 2742654 w 9152469"/>
              <a:gd name="connsiteY3" fmla="*/ 1584176 h 2346176"/>
              <a:gd name="connsiteX4" fmla="*/ 0 w 9152469"/>
              <a:gd name="connsiteY4" fmla="*/ 2346176 h 2346176"/>
              <a:gd name="connsiteX5" fmla="*/ 6350 w 9152469"/>
              <a:gd name="connsiteY5" fmla="*/ 0 h 2346176"/>
              <a:gd name="connsiteX0" fmla="*/ 6350 w 9156154"/>
              <a:gd name="connsiteY0" fmla="*/ 0 h 2346176"/>
              <a:gd name="connsiteX1" fmla="*/ 9152469 w 9156154"/>
              <a:gd name="connsiteY1" fmla="*/ 6350 h 2346176"/>
              <a:gd name="connsiteX2" fmla="*/ 9156154 w 9156154"/>
              <a:gd name="connsiteY2" fmla="*/ 1413385 h 2346176"/>
              <a:gd name="connsiteX3" fmla="*/ 2742654 w 9156154"/>
              <a:gd name="connsiteY3" fmla="*/ 1584176 h 2346176"/>
              <a:gd name="connsiteX4" fmla="*/ 0 w 9156154"/>
              <a:gd name="connsiteY4" fmla="*/ 2346176 h 2346176"/>
              <a:gd name="connsiteX5" fmla="*/ 6350 w 9156154"/>
              <a:gd name="connsiteY5" fmla="*/ 0 h 2346176"/>
              <a:gd name="connsiteX0" fmla="*/ 6350 w 9156154"/>
              <a:gd name="connsiteY0" fmla="*/ 0 h 2346176"/>
              <a:gd name="connsiteX1" fmla="*/ 9152469 w 9156154"/>
              <a:gd name="connsiteY1" fmla="*/ 6350 h 2346176"/>
              <a:gd name="connsiteX2" fmla="*/ 9156154 w 9156154"/>
              <a:gd name="connsiteY2" fmla="*/ 1413385 h 2346176"/>
              <a:gd name="connsiteX3" fmla="*/ 2742654 w 9156154"/>
              <a:gd name="connsiteY3" fmla="*/ 1584176 h 2346176"/>
              <a:gd name="connsiteX4" fmla="*/ 0 w 9156154"/>
              <a:gd name="connsiteY4" fmla="*/ 2346176 h 2346176"/>
              <a:gd name="connsiteX5" fmla="*/ 6350 w 9156154"/>
              <a:gd name="connsiteY5" fmla="*/ 0 h 2346176"/>
              <a:gd name="connsiteX0" fmla="*/ 6350 w 9156154"/>
              <a:gd name="connsiteY0" fmla="*/ 0 h 2346176"/>
              <a:gd name="connsiteX1" fmla="*/ 9152469 w 9156154"/>
              <a:gd name="connsiteY1" fmla="*/ 6350 h 2346176"/>
              <a:gd name="connsiteX2" fmla="*/ 9156154 w 9156154"/>
              <a:gd name="connsiteY2" fmla="*/ 1413385 h 2346176"/>
              <a:gd name="connsiteX3" fmla="*/ 6190704 w 9156154"/>
              <a:gd name="connsiteY3" fmla="*/ 1412726 h 2346176"/>
              <a:gd name="connsiteX4" fmla="*/ 0 w 9156154"/>
              <a:gd name="connsiteY4" fmla="*/ 2346176 h 2346176"/>
              <a:gd name="connsiteX5" fmla="*/ 6350 w 9156154"/>
              <a:gd name="connsiteY5" fmla="*/ 0 h 2346176"/>
              <a:gd name="connsiteX0" fmla="*/ 6350 w 9156154"/>
              <a:gd name="connsiteY0" fmla="*/ 0 h 2346176"/>
              <a:gd name="connsiteX1" fmla="*/ 9152469 w 9156154"/>
              <a:gd name="connsiteY1" fmla="*/ 6350 h 2346176"/>
              <a:gd name="connsiteX2" fmla="*/ 9156154 w 9156154"/>
              <a:gd name="connsiteY2" fmla="*/ 1413385 h 2346176"/>
              <a:gd name="connsiteX3" fmla="*/ 6190704 w 9156154"/>
              <a:gd name="connsiteY3" fmla="*/ 1412726 h 2346176"/>
              <a:gd name="connsiteX4" fmla="*/ 0 w 9156154"/>
              <a:gd name="connsiteY4" fmla="*/ 2346176 h 2346176"/>
              <a:gd name="connsiteX5" fmla="*/ 6350 w 9156154"/>
              <a:gd name="connsiteY5" fmla="*/ 0 h 2346176"/>
              <a:gd name="connsiteX0" fmla="*/ 6350 w 9156154"/>
              <a:gd name="connsiteY0" fmla="*/ 0 h 2346176"/>
              <a:gd name="connsiteX1" fmla="*/ 9152469 w 9156154"/>
              <a:gd name="connsiteY1" fmla="*/ 6350 h 2346176"/>
              <a:gd name="connsiteX2" fmla="*/ 9156154 w 9156154"/>
              <a:gd name="connsiteY2" fmla="*/ 1095885 h 2346176"/>
              <a:gd name="connsiteX3" fmla="*/ 6190704 w 9156154"/>
              <a:gd name="connsiteY3" fmla="*/ 1412726 h 2346176"/>
              <a:gd name="connsiteX4" fmla="*/ 0 w 9156154"/>
              <a:gd name="connsiteY4" fmla="*/ 2346176 h 2346176"/>
              <a:gd name="connsiteX5" fmla="*/ 6350 w 9156154"/>
              <a:gd name="connsiteY5" fmla="*/ 0 h 2346176"/>
              <a:gd name="connsiteX0" fmla="*/ 6350 w 9152561"/>
              <a:gd name="connsiteY0" fmla="*/ 0 h 2346176"/>
              <a:gd name="connsiteX1" fmla="*/ 9152469 w 9152561"/>
              <a:gd name="connsiteY1" fmla="*/ 6350 h 2346176"/>
              <a:gd name="connsiteX2" fmla="*/ 9143454 w 9152561"/>
              <a:gd name="connsiteY2" fmla="*/ 1413385 h 2346176"/>
              <a:gd name="connsiteX3" fmla="*/ 6190704 w 9152561"/>
              <a:gd name="connsiteY3" fmla="*/ 1412726 h 2346176"/>
              <a:gd name="connsiteX4" fmla="*/ 0 w 9152561"/>
              <a:gd name="connsiteY4" fmla="*/ 2346176 h 2346176"/>
              <a:gd name="connsiteX5" fmla="*/ 6350 w 9152561"/>
              <a:gd name="connsiteY5" fmla="*/ 0 h 2346176"/>
              <a:gd name="connsiteX0" fmla="*/ 6350 w 9152561"/>
              <a:gd name="connsiteY0" fmla="*/ 0 h 2346176"/>
              <a:gd name="connsiteX1" fmla="*/ 9152469 w 9152561"/>
              <a:gd name="connsiteY1" fmla="*/ 6350 h 2346176"/>
              <a:gd name="connsiteX2" fmla="*/ 9143454 w 9152561"/>
              <a:gd name="connsiteY2" fmla="*/ 1413385 h 2346176"/>
              <a:gd name="connsiteX3" fmla="*/ 6190704 w 9152561"/>
              <a:gd name="connsiteY3" fmla="*/ 1412726 h 2346176"/>
              <a:gd name="connsiteX4" fmla="*/ 0 w 9152561"/>
              <a:gd name="connsiteY4" fmla="*/ 2346176 h 2346176"/>
              <a:gd name="connsiteX5" fmla="*/ 6350 w 9152561"/>
              <a:gd name="connsiteY5" fmla="*/ 0 h 2346176"/>
              <a:gd name="connsiteX0" fmla="*/ 6350 w 9152561"/>
              <a:gd name="connsiteY0" fmla="*/ 0 h 2346176"/>
              <a:gd name="connsiteX1" fmla="*/ 9152469 w 9152561"/>
              <a:gd name="connsiteY1" fmla="*/ 6350 h 2346176"/>
              <a:gd name="connsiteX2" fmla="*/ 9143454 w 9152561"/>
              <a:gd name="connsiteY2" fmla="*/ 1153035 h 2346176"/>
              <a:gd name="connsiteX3" fmla="*/ 6190704 w 9152561"/>
              <a:gd name="connsiteY3" fmla="*/ 1412726 h 2346176"/>
              <a:gd name="connsiteX4" fmla="*/ 0 w 9152561"/>
              <a:gd name="connsiteY4" fmla="*/ 2346176 h 2346176"/>
              <a:gd name="connsiteX5" fmla="*/ 6350 w 9152561"/>
              <a:gd name="connsiteY5" fmla="*/ 0 h 2346176"/>
              <a:gd name="connsiteX0" fmla="*/ 6350 w 9156155"/>
              <a:gd name="connsiteY0" fmla="*/ 0 h 2346176"/>
              <a:gd name="connsiteX1" fmla="*/ 9152469 w 9156155"/>
              <a:gd name="connsiteY1" fmla="*/ 6350 h 2346176"/>
              <a:gd name="connsiteX2" fmla="*/ 9156154 w 9156155"/>
              <a:gd name="connsiteY2" fmla="*/ 1394335 h 2346176"/>
              <a:gd name="connsiteX3" fmla="*/ 6190704 w 9156155"/>
              <a:gd name="connsiteY3" fmla="*/ 1412726 h 2346176"/>
              <a:gd name="connsiteX4" fmla="*/ 0 w 9156155"/>
              <a:gd name="connsiteY4" fmla="*/ 2346176 h 2346176"/>
              <a:gd name="connsiteX5" fmla="*/ 6350 w 9156155"/>
              <a:gd name="connsiteY5" fmla="*/ 0 h 2346176"/>
              <a:gd name="connsiteX0" fmla="*/ 6350 w 9156155"/>
              <a:gd name="connsiteY0" fmla="*/ 0 h 2346176"/>
              <a:gd name="connsiteX1" fmla="*/ 9152469 w 9156155"/>
              <a:gd name="connsiteY1" fmla="*/ 6350 h 2346176"/>
              <a:gd name="connsiteX2" fmla="*/ 9156154 w 9156155"/>
              <a:gd name="connsiteY2" fmla="*/ 1394335 h 2346176"/>
              <a:gd name="connsiteX3" fmla="*/ 6190704 w 9156155"/>
              <a:gd name="connsiteY3" fmla="*/ 1412726 h 2346176"/>
              <a:gd name="connsiteX4" fmla="*/ 2876550 w 9156155"/>
              <a:gd name="connsiteY4" fmla="*/ 1911350 h 2346176"/>
              <a:gd name="connsiteX5" fmla="*/ 0 w 9156155"/>
              <a:gd name="connsiteY5" fmla="*/ 2346176 h 2346176"/>
              <a:gd name="connsiteX6" fmla="*/ 6350 w 9156155"/>
              <a:gd name="connsiteY6" fmla="*/ 0 h 2346176"/>
              <a:gd name="connsiteX0" fmla="*/ 6350 w 9156155"/>
              <a:gd name="connsiteY0" fmla="*/ 0 h 2346176"/>
              <a:gd name="connsiteX1" fmla="*/ 9152469 w 9156155"/>
              <a:gd name="connsiteY1" fmla="*/ 6350 h 2346176"/>
              <a:gd name="connsiteX2" fmla="*/ 9156154 w 9156155"/>
              <a:gd name="connsiteY2" fmla="*/ 1394335 h 2346176"/>
              <a:gd name="connsiteX3" fmla="*/ 6190704 w 9156155"/>
              <a:gd name="connsiteY3" fmla="*/ 1412726 h 2346176"/>
              <a:gd name="connsiteX4" fmla="*/ 673100 w 9156155"/>
              <a:gd name="connsiteY4" fmla="*/ 2235200 h 2346176"/>
              <a:gd name="connsiteX5" fmla="*/ 0 w 9156155"/>
              <a:gd name="connsiteY5" fmla="*/ 2346176 h 2346176"/>
              <a:gd name="connsiteX6" fmla="*/ 6350 w 9156155"/>
              <a:gd name="connsiteY6" fmla="*/ 0 h 2346176"/>
              <a:gd name="connsiteX0" fmla="*/ 6350 w 9156155"/>
              <a:gd name="connsiteY0" fmla="*/ 0 h 2346176"/>
              <a:gd name="connsiteX1" fmla="*/ 9152469 w 9156155"/>
              <a:gd name="connsiteY1" fmla="*/ 6350 h 2346176"/>
              <a:gd name="connsiteX2" fmla="*/ 9156154 w 9156155"/>
              <a:gd name="connsiteY2" fmla="*/ 1394335 h 2346176"/>
              <a:gd name="connsiteX3" fmla="*/ 6190704 w 9156155"/>
              <a:gd name="connsiteY3" fmla="*/ 1412726 h 2346176"/>
              <a:gd name="connsiteX4" fmla="*/ 2724150 w 9156155"/>
              <a:gd name="connsiteY4" fmla="*/ 1930400 h 2346176"/>
              <a:gd name="connsiteX5" fmla="*/ 673100 w 9156155"/>
              <a:gd name="connsiteY5" fmla="*/ 2235200 h 2346176"/>
              <a:gd name="connsiteX6" fmla="*/ 0 w 9156155"/>
              <a:gd name="connsiteY6" fmla="*/ 2346176 h 2346176"/>
              <a:gd name="connsiteX7" fmla="*/ 6350 w 9156155"/>
              <a:gd name="connsiteY7" fmla="*/ 0 h 2346176"/>
              <a:gd name="connsiteX0" fmla="*/ 6350 w 9156155"/>
              <a:gd name="connsiteY0" fmla="*/ 0 h 2346176"/>
              <a:gd name="connsiteX1" fmla="*/ 9152469 w 9156155"/>
              <a:gd name="connsiteY1" fmla="*/ 6350 h 2346176"/>
              <a:gd name="connsiteX2" fmla="*/ 9156154 w 9156155"/>
              <a:gd name="connsiteY2" fmla="*/ 1394335 h 2346176"/>
              <a:gd name="connsiteX3" fmla="*/ 6190704 w 9156155"/>
              <a:gd name="connsiteY3" fmla="*/ 1412726 h 2346176"/>
              <a:gd name="connsiteX4" fmla="*/ 2349500 w 9156155"/>
              <a:gd name="connsiteY4" fmla="*/ 2298700 h 2346176"/>
              <a:gd name="connsiteX5" fmla="*/ 673100 w 9156155"/>
              <a:gd name="connsiteY5" fmla="*/ 2235200 h 2346176"/>
              <a:gd name="connsiteX6" fmla="*/ 0 w 9156155"/>
              <a:gd name="connsiteY6" fmla="*/ 2346176 h 2346176"/>
              <a:gd name="connsiteX7" fmla="*/ 6350 w 9156155"/>
              <a:gd name="connsiteY7" fmla="*/ 0 h 2346176"/>
              <a:gd name="connsiteX0" fmla="*/ 6350 w 9156155"/>
              <a:gd name="connsiteY0" fmla="*/ 0 h 2562076"/>
              <a:gd name="connsiteX1" fmla="*/ 9152469 w 9156155"/>
              <a:gd name="connsiteY1" fmla="*/ 6350 h 2562076"/>
              <a:gd name="connsiteX2" fmla="*/ 9156154 w 9156155"/>
              <a:gd name="connsiteY2" fmla="*/ 1394335 h 2562076"/>
              <a:gd name="connsiteX3" fmla="*/ 6190704 w 9156155"/>
              <a:gd name="connsiteY3" fmla="*/ 1412726 h 2562076"/>
              <a:gd name="connsiteX4" fmla="*/ 2349500 w 9156155"/>
              <a:gd name="connsiteY4" fmla="*/ 2298700 h 2562076"/>
              <a:gd name="connsiteX5" fmla="*/ 673100 w 9156155"/>
              <a:gd name="connsiteY5" fmla="*/ 2235200 h 2562076"/>
              <a:gd name="connsiteX6" fmla="*/ 0 w 9156155"/>
              <a:gd name="connsiteY6" fmla="*/ 2562076 h 2562076"/>
              <a:gd name="connsiteX7" fmla="*/ 6350 w 9156155"/>
              <a:gd name="connsiteY7" fmla="*/ 0 h 2562076"/>
              <a:gd name="connsiteX0" fmla="*/ 6350 w 9156155"/>
              <a:gd name="connsiteY0" fmla="*/ 0 h 2562076"/>
              <a:gd name="connsiteX1" fmla="*/ 9152469 w 9156155"/>
              <a:gd name="connsiteY1" fmla="*/ 6350 h 2562076"/>
              <a:gd name="connsiteX2" fmla="*/ 9156154 w 9156155"/>
              <a:gd name="connsiteY2" fmla="*/ 1394335 h 2562076"/>
              <a:gd name="connsiteX3" fmla="*/ 6190704 w 9156155"/>
              <a:gd name="connsiteY3" fmla="*/ 1412726 h 2562076"/>
              <a:gd name="connsiteX4" fmla="*/ 2349500 w 9156155"/>
              <a:gd name="connsiteY4" fmla="*/ 2298700 h 2562076"/>
              <a:gd name="connsiteX5" fmla="*/ 682625 w 9156155"/>
              <a:gd name="connsiteY5" fmla="*/ 2003425 h 2562076"/>
              <a:gd name="connsiteX6" fmla="*/ 0 w 9156155"/>
              <a:gd name="connsiteY6" fmla="*/ 2562076 h 2562076"/>
              <a:gd name="connsiteX7" fmla="*/ 6350 w 9156155"/>
              <a:gd name="connsiteY7" fmla="*/ 0 h 2562076"/>
              <a:gd name="connsiteX0" fmla="*/ 6350 w 9156155"/>
              <a:gd name="connsiteY0" fmla="*/ 0 h 2562076"/>
              <a:gd name="connsiteX1" fmla="*/ 9152469 w 9156155"/>
              <a:gd name="connsiteY1" fmla="*/ 6350 h 2562076"/>
              <a:gd name="connsiteX2" fmla="*/ 9156154 w 9156155"/>
              <a:gd name="connsiteY2" fmla="*/ 1394335 h 2562076"/>
              <a:gd name="connsiteX3" fmla="*/ 6190704 w 9156155"/>
              <a:gd name="connsiteY3" fmla="*/ 1412726 h 2562076"/>
              <a:gd name="connsiteX4" fmla="*/ 2349500 w 9156155"/>
              <a:gd name="connsiteY4" fmla="*/ 2298700 h 2562076"/>
              <a:gd name="connsiteX5" fmla="*/ 777875 w 9156155"/>
              <a:gd name="connsiteY5" fmla="*/ 2079625 h 2562076"/>
              <a:gd name="connsiteX6" fmla="*/ 0 w 9156155"/>
              <a:gd name="connsiteY6" fmla="*/ 2562076 h 2562076"/>
              <a:gd name="connsiteX7" fmla="*/ 6350 w 9156155"/>
              <a:gd name="connsiteY7" fmla="*/ 0 h 2562076"/>
              <a:gd name="connsiteX0" fmla="*/ 6350 w 9156155"/>
              <a:gd name="connsiteY0" fmla="*/ 0 h 2349351"/>
              <a:gd name="connsiteX1" fmla="*/ 9152469 w 9156155"/>
              <a:gd name="connsiteY1" fmla="*/ 6350 h 2349351"/>
              <a:gd name="connsiteX2" fmla="*/ 9156154 w 9156155"/>
              <a:gd name="connsiteY2" fmla="*/ 1394335 h 2349351"/>
              <a:gd name="connsiteX3" fmla="*/ 6190704 w 9156155"/>
              <a:gd name="connsiteY3" fmla="*/ 1412726 h 2349351"/>
              <a:gd name="connsiteX4" fmla="*/ 2349500 w 9156155"/>
              <a:gd name="connsiteY4" fmla="*/ 2298700 h 2349351"/>
              <a:gd name="connsiteX5" fmla="*/ 777875 w 9156155"/>
              <a:gd name="connsiteY5" fmla="*/ 2079625 h 2349351"/>
              <a:gd name="connsiteX6" fmla="*/ 0 w 9156155"/>
              <a:gd name="connsiteY6" fmla="*/ 2349351 h 2349351"/>
              <a:gd name="connsiteX7" fmla="*/ 6350 w 9156155"/>
              <a:gd name="connsiteY7" fmla="*/ 0 h 2349351"/>
              <a:gd name="connsiteX0" fmla="*/ 9525 w 9159330"/>
              <a:gd name="connsiteY0" fmla="*/ 0 h 2523976"/>
              <a:gd name="connsiteX1" fmla="*/ 9155644 w 9159330"/>
              <a:gd name="connsiteY1" fmla="*/ 6350 h 2523976"/>
              <a:gd name="connsiteX2" fmla="*/ 9159329 w 9159330"/>
              <a:gd name="connsiteY2" fmla="*/ 1394335 h 2523976"/>
              <a:gd name="connsiteX3" fmla="*/ 6193879 w 9159330"/>
              <a:gd name="connsiteY3" fmla="*/ 1412726 h 2523976"/>
              <a:gd name="connsiteX4" fmla="*/ 2352675 w 9159330"/>
              <a:gd name="connsiteY4" fmla="*/ 2298700 h 2523976"/>
              <a:gd name="connsiteX5" fmla="*/ 781050 w 9159330"/>
              <a:gd name="connsiteY5" fmla="*/ 2079625 h 2523976"/>
              <a:gd name="connsiteX6" fmla="*/ 0 w 9159330"/>
              <a:gd name="connsiteY6" fmla="*/ 2523976 h 2523976"/>
              <a:gd name="connsiteX7" fmla="*/ 9525 w 9159330"/>
              <a:gd name="connsiteY7" fmla="*/ 0 h 2523976"/>
              <a:gd name="connsiteX0" fmla="*/ 290908 w 9159330"/>
              <a:gd name="connsiteY0" fmla="*/ 8860 h 2517626"/>
              <a:gd name="connsiteX1" fmla="*/ 9155644 w 9159330"/>
              <a:gd name="connsiteY1" fmla="*/ 0 h 2517626"/>
              <a:gd name="connsiteX2" fmla="*/ 9159329 w 9159330"/>
              <a:gd name="connsiteY2" fmla="*/ 1387985 h 2517626"/>
              <a:gd name="connsiteX3" fmla="*/ 6193879 w 9159330"/>
              <a:gd name="connsiteY3" fmla="*/ 1406376 h 2517626"/>
              <a:gd name="connsiteX4" fmla="*/ 2352675 w 9159330"/>
              <a:gd name="connsiteY4" fmla="*/ 2292350 h 2517626"/>
              <a:gd name="connsiteX5" fmla="*/ 781050 w 9159330"/>
              <a:gd name="connsiteY5" fmla="*/ 2073275 h 2517626"/>
              <a:gd name="connsiteX6" fmla="*/ 0 w 9159330"/>
              <a:gd name="connsiteY6" fmla="*/ 2517626 h 2517626"/>
              <a:gd name="connsiteX7" fmla="*/ 290908 w 9159330"/>
              <a:gd name="connsiteY7" fmla="*/ 8860 h 2517626"/>
              <a:gd name="connsiteX0" fmla="*/ 1920 w 9159330"/>
              <a:gd name="connsiteY0" fmla="*/ 1255 h 2517626"/>
              <a:gd name="connsiteX1" fmla="*/ 9155644 w 9159330"/>
              <a:gd name="connsiteY1" fmla="*/ 0 h 2517626"/>
              <a:gd name="connsiteX2" fmla="*/ 9159329 w 9159330"/>
              <a:gd name="connsiteY2" fmla="*/ 1387985 h 2517626"/>
              <a:gd name="connsiteX3" fmla="*/ 6193879 w 9159330"/>
              <a:gd name="connsiteY3" fmla="*/ 1406376 h 2517626"/>
              <a:gd name="connsiteX4" fmla="*/ 2352675 w 9159330"/>
              <a:gd name="connsiteY4" fmla="*/ 2292350 h 2517626"/>
              <a:gd name="connsiteX5" fmla="*/ 781050 w 9159330"/>
              <a:gd name="connsiteY5" fmla="*/ 2073275 h 2517626"/>
              <a:gd name="connsiteX6" fmla="*/ 0 w 9159330"/>
              <a:gd name="connsiteY6" fmla="*/ 2517626 h 2517626"/>
              <a:gd name="connsiteX7" fmla="*/ 1920 w 9159330"/>
              <a:gd name="connsiteY7" fmla="*/ 1255 h 2517626"/>
              <a:gd name="connsiteX0" fmla="*/ 1920 w 9159330"/>
              <a:gd name="connsiteY0" fmla="*/ 1255 h 2517626"/>
              <a:gd name="connsiteX1" fmla="*/ 9155644 w 9159330"/>
              <a:gd name="connsiteY1" fmla="*/ 0 h 2517626"/>
              <a:gd name="connsiteX2" fmla="*/ 9159329 w 9159330"/>
              <a:gd name="connsiteY2" fmla="*/ 1387985 h 2517626"/>
              <a:gd name="connsiteX3" fmla="*/ 6193879 w 9159330"/>
              <a:gd name="connsiteY3" fmla="*/ 1406376 h 2517626"/>
              <a:gd name="connsiteX4" fmla="*/ 2352675 w 9159330"/>
              <a:gd name="connsiteY4" fmla="*/ 2292350 h 2517626"/>
              <a:gd name="connsiteX5" fmla="*/ 323850 w 9159330"/>
              <a:gd name="connsiteY5" fmla="*/ 2335741 h 2517626"/>
              <a:gd name="connsiteX6" fmla="*/ 0 w 9159330"/>
              <a:gd name="connsiteY6" fmla="*/ 2517626 h 2517626"/>
              <a:gd name="connsiteX7" fmla="*/ 1920 w 9159330"/>
              <a:gd name="connsiteY7" fmla="*/ 1255 h 2517626"/>
              <a:gd name="connsiteX0" fmla="*/ 1920 w 9159330"/>
              <a:gd name="connsiteY0" fmla="*/ 1255 h 2517626"/>
              <a:gd name="connsiteX1" fmla="*/ 9155644 w 9159330"/>
              <a:gd name="connsiteY1" fmla="*/ 0 h 2517626"/>
              <a:gd name="connsiteX2" fmla="*/ 9159329 w 9159330"/>
              <a:gd name="connsiteY2" fmla="*/ 1387985 h 2517626"/>
              <a:gd name="connsiteX3" fmla="*/ 6193879 w 9159330"/>
              <a:gd name="connsiteY3" fmla="*/ 1406376 h 2517626"/>
              <a:gd name="connsiteX4" fmla="*/ 2352675 w 9159330"/>
              <a:gd name="connsiteY4" fmla="*/ 2292350 h 2517626"/>
              <a:gd name="connsiteX5" fmla="*/ 336550 w 9159330"/>
              <a:gd name="connsiteY5" fmla="*/ 2327275 h 2517626"/>
              <a:gd name="connsiteX6" fmla="*/ 0 w 9159330"/>
              <a:gd name="connsiteY6" fmla="*/ 2517626 h 2517626"/>
              <a:gd name="connsiteX7" fmla="*/ 1920 w 9159330"/>
              <a:gd name="connsiteY7" fmla="*/ 1255 h 2517626"/>
              <a:gd name="connsiteX0" fmla="*/ 1920 w 9159330"/>
              <a:gd name="connsiteY0" fmla="*/ 1255 h 2517626"/>
              <a:gd name="connsiteX1" fmla="*/ 9155644 w 9159330"/>
              <a:gd name="connsiteY1" fmla="*/ 0 h 2517626"/>
              <a:gd name="connsiteX2" fmla="*/ 9159329 w 9159330"/>
              <a:gd name="connsiteY2" fmla="*/ 1387985 h 2517626"/>
              <a:gd name="connsiteX3" fmla="*/ 6193879 w 9159330"/>
              <a:gd name="connsiteY3" fmla="*/ 1406376 h 2517626"/>
              <a:gd name="connsiteX4" fmla="*/ 2352675 w 9159330"/>
              <a:gd name="connsiteY4" fmla="*/ 2292350 h 2517626"/>
              <a:gd name="connsiteX5" fmla="*/ 349250 w 9159330"/>
              <a:gd name="connsiteY5" fmla="*/ 2318808 h 2517626"/>
              <a:gd name="connsiteX6" fmla="*/ 0 w 9159330"/>
              <a:gd name="connsiteY6" fmla="*/ 2517626 h 2517626"/>
              <a:gd name="connsiteX7" fmla="*/ 1920 w 9159330"/>
              <a:gd name="connsiteY7" fmla="*/ 1255 h 2517626"/>
              <a:gd name="connsiteX0" fmla="*/ 1920 w 9159330"/>
              <a:gd name="connsiteY0" fmla="*/ 1255 h 2517626"/>
              <a:gd name="connsiteX1" fmla="*/ 9155644 w 9159330"/>
              <a:gd name="connsiteY1" fmla="*/ 0 h 2517626"/>
              <a:gd name="connsiteX2" fmla="*/ 9159329 w 9159330"/>
              <a:gd name="connsiteY2" fmla="*/ 1387985 h 2517626"/>
              <a:gd name="connsiteX3" fmla="*/ 6193879 w 9159330"/>
              <a:gd name="connsiteY3" fmla="*/ 1406376 h 2517626"/>
              <a:gd name="connsiteX4" fmla="*/ 2352675 w 9159330"/>
              <a:gd name="connsiteY4" fmla="*/ 2292350 h 2517626"/>
              <a:gd name="connsiteX5" fmla="*/ 387350 w 9159330"/>
              <a:gd name="connsiteY5" fmla="*/ 2293408 h 2517626"/>
              <a:gd name="connsiteX6" fmla="*/ 0 w 9159330"/>
              <a:gd name="connsiteY6" fmla="*/ 2517626 h 2517626"/>
              <a:gd name="connsiteX7" fmla="*/ 1920 w 9159330"/>
              <a:gd name="connsiteY7" fmla="*/ 1255 h 2517626"/>
              <a:gd name="connsiteX0" fmla="*/ 1144920 w 9159330"/>
              <a:gd name="connsiteY0" fmla="*/ 26655 h 2517626"/>
              <a:gd name="connsiteX1" fmla="*/ 9155644 w 9159330"/>
              <a:gd name="connsiteY1" fmla="*/ 0 h 2517626"/>
              <a:gd name="connsiteX2" fmla="*/ 9159329 w 9159330"/>
              <a:gd name="connsiteY2" fmla="*/ 1387985 h 2517626"/>
              <a:gd name="connsiteX3" fmla="*/ 6193879 w 9159330"/>
              <a:gd name="connsiteY3" fmla="*/ 1406376 h 2517626"/>
              <a:gd name="connsiteX4" fmla="*/ 2352675 w 9159330"/>
              <a:gd name="connsiteY4" fmla="*/ 2292350 h 2517626"/>
              <a:gd name="connsiteX5" fmla="*/ 387350 w 9159330"/>
              <a:gd name="connsiteY5" fmla="*/ 2293408 h 2517626"/>
              <a:gd name="connsiteX6" fmla="*/ 0 w 9159330"/>
              <a:gd name="connsiteY6" fmla="*/ 2517626 h 2517626"/>
              <a:gd name="connsiteX7" fmla="*/ 1144920 w 9159330"/>
              <a:gd name="connsiteY7" fmla="*/ 26655 h 2517626"/>
              <a:gd name="connsiteX0" fmla="*/ 1920 w 9159330"/>
              <a:gd name="connsiteY0" fmla="*/ 0 h 2520605"/>
              <a:gd name="connsiteX1" fmla="*/ 9155644 w 9159330"/>
              <a:gd name="connsiteY1" fmla="*/ 2979 h 2520605"/>
              <a:gd name="connsiteX2" fmla="*/ 9159329 w 9159330"/>
              <a:gd name="connsiteY2" fmla="*/ 1390964 h 2520605"/>
              <a:gd name="connsiteX3" fmla="*/ 6193879 w 9159330"/>
              <a:gd name="connsiteY3" fmla="*/ 1409355 h 2520605"/>
              <a:gd name="connsiteX4" fmla="*/ 2352675 w 9159330"/>
              <a:gd name="connsiteY4" fmla="*/ 2295329 h 2520605"/>
              <a:gd name="connsiteX5" fmla="*/ 387350 w 9159330"/>
              <a:gd name="connsiteY5" fmla="*/ 2296387 h 2520605"/>
              <a:gd name="connsiteX6" fmla="*/ 0 w 9159330"/>
              <a:gd name="connsiteY6" fmla="*/ 2520605 h 2520605"/>
              <a:gd name="connsiteX7" fmla="*/ 1920 w 9159330"/>
              <a:gd name="connsiteY7" fmla="*/ 0 h 2520605"/>
              <a:gd name="connsiteX0" fmla="*/ 1920 w 9159330"/>
              <a:gd name="connsiteY0" fmla="*/ 0 h 2520605"/>
              <a:gd name="connsiteX1" fmla="*/ 9058278 w 9159330"/>
              <a:gd name="connsiteY1" fmla="*/ 108812 h 2520605"/>
              <a:gd name="connsiteX2" fmla="*/ 9159329 w 9159330"/>
              <a:gd name="connsiteY2" fmla="*/ 1390964 h 2520605"/>
              <a:gd name="connsiteX3" fmla="*/ 6193879 w 9159330"/>
              <a:gd name="connsiteY3" fmla="*/ 1409355 h 2520605"/>
              <a:gd name="connsiteX4" fmla="*/ 2352675 w 9159330"/>
              <a:gd name="connsiteY4" fmla="*/ 2295329 h 2520605"/>
              <a:gd name="connsiteX5" fmla="*/ 387350 w 9159330"/>
              <a:gd name="connsiteY5" fmla="*/ 2296387 h 2520605"/>
              <a:gd name="connsiteX6" fmla="*/ 0 w 9159330"/>
              <a:gd name="connsiteY6" fmla="*/ 2520605 h 2520605"/>
              <a:gd name="connsiteX7" fmla="*/ 1920 w 9159330"/>
              <a:gd name="connsiteY7" fmla="*/ 0 h 2520605"/>
              <a:gd name="connsiteX0" fmla="*/ 1920 w 9159330"/>
              <a:gd name="connsiteY0" fmla="*/ 0 h 2520605"/>
              <a:gd name="connsiteX1" fmla="*/ 9142945 w 9159330"/>
              <a:gd name="connsiteY1" fmla="*/ 2978 h 2520605"/>
              <a:gd name="connsiteX2" fmla="*/ 9159329 w 9159330"/>
              <a:gd name="connsiteY2" fmla="*/ 1390964 h 2520605"/>
              <a:gd name="connsiteX3" fmla="*/ 6193879 w 9159330"/>
              <a:gd name="connsiteY3" fmla="*/ 1409355 h 2520605"/>
              <a:gd name="connsiteX4" fmla="*/ 2352675 w 9159330"/>
              <a:gd name="connsiteY4" fmla="*/ 2295329 h 2520605"/>
              <a:gd name="connsiteX5" fmla="*/ 387350 w 9159330"/>
              <a:gd name="connsiteY5" fmla="*/ 2296387 h 2520605"/>
              <a:gd name="connsiteX6" fmla="*/ 0 w 9159330"/>
              <a:gd name="connsiteY6" fmla="*/ 2520605 h 2520605"/>
              <a:gd name="connsiteX7" fmla="*/ 1920 w 9159330"/>
              <a:gd name="connsiteY7" fmla="*/ 0 h 2520605"/>
              <a:gd name="connsiteX0" fmla="*/ 1920 w 9159330"/>
              <a:gd name="connsiteY0" fmla="*/ 0 h 2520605"/>
              <a:gd name="connsiteX1" fmla="*/ 9142945 w 9159330"/>
              <a:gd name="connsiteY1" fmla="*/ 2978 h 2520605"/>
              <a:gd name="connsiteX2" fmla="*/ 9159329 w 9159330"/>
              <a:gd name="connsiteY2" fmla="*/ 1390964 h 2520605"/>
              <a:gd name="connsiteX3" fmla="*/ 6193879 w 9159330"/>
              <a:gd name="connsiteY3" fmla="*/ 1409355 h 2520605"/>
              <a:gd name="connsiteX4" fmla="*/ 2352675 w 9159330"/>
              <a:gd name="connsiteY4" fmla="*/ 2295329 h 2520605"/>
              <a:gd name="connsiteX5" fmla="*/ 387350 w 9159330"/>
              <a:gd name="connsiteY5" fmla="*/ 2296387 h 2520605"/>
              <a:gd name="connsiteX6" fmla="*/ 0 w 9159330"/>
              <a:gd name="connsiteY6" fmla="*/ 2520605 h 2520605"/>
              <a:gd name="connsiteX7" fmla="*/ 1920 w 9159330"/>
              <a:gd name="connsiteY7" fmla="*/ 0 h 2520605"/>
              <a:gd name="connsiteX0" fmla="*/ 1920 w 9159330"/>
              <a:gd name="connsiteY0" fmla="*/ 0 h 2520605"/>
              <a:gd name="connsiteX1" fmla="*/ 9142945 w 9159330"/>
              <a:gd name="connsiteY1" fmla="*/ 2978 h 2520605"/>
              <a:gd name="connsiteX2" fmla="*/ 9159329 w 9159330"/>
              <a:gd name="connsiteY2" fmla="*/ 1390964 h 2520605"/>
              <a:gd name="connsiteX3" fmla="*/ 6193879 w 9159330"/>
              <a:gd name="connsiteY3" fmla="*/ 1409355 h 2520605"/>
              <a:gd name="connsiteX4" fmla="*/ 2352675 w 9159330"/>
              <a:gd name="connsiteY4" fmla="*/ 2295329 h 2520605"/>
              <a:gd name="connsiteX5" fmla="*/ 387350 w 9159330"/>
              <a:gd name="connsiteY5" fmla="*/ 2296387 h 2520605"/>
              <a:gd name="connsiteX6" fmla="*/ 0 w 9159330"/>
              <a:gd name="connsiteY6" fmla="*/ 2520605 h 2520605"/>
              <a:gd name="connsiteX7" fmla="*/ 1920 w 9159330"/>
              <a:gd name="connsiteY7" fmla="*/ 0 h 2520605"/>
              <a:gd name="connsiteX0" fmla="*/ 1920 w 9142945"/>
              <a:gd name="connsiteY0" fmla="*/ 0 h 2520605"/>
              <a:gd name="connsiteX1" fmla="*/ 9142945 w 9142945"/>
              <a:gd name="connsiteY1" fmla="*/ 2978 h 2520605"/>
              <a:gd name="connsiteX2" fmla="*/ 9049262 w 9142945"/>
              <a:gd name="connsiteY2" fmla="*/ 1390964 h 2520605"/>
              <a:gd name="connsiteX3" fmla="*/ 6193879 w 9142945"/>
              <a:gd name="connsiteY3" fmla="*/ 1409355 h 2520605"/>
              <a:gd name="connsiteX4" fmla="*/ 2352675 w 9142945"/>
              <a:gd name="connsiteY4" fmla="*/ 2295329 h 2520605"/>
              <a:gd name="connsiteX5" fmla="*/ 387350 w 9142945"/>
              <a:gd name="connsiteY5" fmla="*/ 2296387 h 2520605"/>
              <a:gd name="connsiteX6" fmla="*/ 0 w 9142945"/>
              <a:gd name="connsiteY6" fmla="*/ 2520605 h 2520605"/>
              <a:gd name="connsiteX7" fmla="*/ 1920 w 9142945"/>
              <a:gd name="connsiteY7" fmla="*/ 0 h 2520605"/>
              <a:gd name="connsiteX0" fmla="*/ 1920 w 9146630"/>
              <a:gd name="connsiteY0" fmla="*/ 0 h 2520605"/>
              <a:gd name="connsiteX1" fmla="*/ 9142945 w 9146630"/>
              <a:gd name="connsiteY1" fmla="*/ 2978 h 2520605"/>
              <a:gd name="connsiteX2" fmla="*/ 9146629 w 9146630"/>
              <a:gd name="connsiteY2" fmla="*/ 1390964 h 2520605"/>
              <a:gd name="connsiteX3" fmla="*/ 6193879 w 9146630"/>
              <a:gd name="connsiteY3" fmla="*/ 1409355 h 2520605"/>
              <a:gd name="connsiteX4" fmla="*/ 2352675 w 9146630"/>
              <a:gd name="connsiteY4" fmla="*/ 2295329 h 2520605"/>
              <a:gd name="connsiteX5" fmla="*/ 387350 w 9146630"/>
              <a:gd name="connsiteY5" fmla="*/ 2296387 h 2520605"/>
              <a:gd name="connsiteX6" fmla="*/ 0 w 9146630"/>
              <a:gd name="connsiteY6" fmla="*/ 2520605 h 2520605"/>
              <a:gd name="connsiteX7" fmla="*/ 1920 w 9146630"/>
              <a:gd name="connsiteY7" fmla="*/ 0 h 2520605"/>
              <a:gd name="connsiteX0" fmla="*/ 1920 w 9146630"/>
              <a:gd name="connsiteY0" fmla="*/ 0 h 2520605"/>
              <a:gd name="connsiteX1" fmla="*/ 9142945 w 9146630"/>
              <a:gd name="connsiteY1" fmla="*/ 2978 h 2520605"/>
              <a:gd name="connsiteX2" fmla="*/ 9146629 w 9146630"/>
              <a:gd name="connsiteY2" fmla="*/ 1390964 h 2520605"/>
              <a:gd name="connsiteX3" fmla="*/ 6193879 w 9146630"/>
              <a:gd name="connsiteY3" fmla="*/ 1409355 h 2520605"/>
              <a:gd name="connsiteX4" fmla="*/ 2352675 w 9146630"/>
              <a:gd name="connsiteY4" fmla="*/ 2295329 h 2520605"/>
              <a:gd name="connsiteX5" fmla="*/ 387350 w 9146630"/>
              <a:gd name="connsiteY5" fmla="*/ 2296387 h 2520605"/>
              <a:gd name="connsiteX6" fmla="*/ 0 w 9146630"/>
              <a:gd name="connsiteY6" fmla="*/ 2520605 h 2520605"/>
              <a:gd name="connsiteX7" fmla="*/ 1920 w 9146630"/>
              <a:gd name="connsiteY7" fmla="*/ 0 h 2520605"/>
              <a:gd name="connsiteX0" fmla="*/ 1920 w 9150864"/>
              <a:gd name="connsiteY0" fmla="*/ 0 h 2520605"/>
              <a:gd name="connsiteX1" fmla="*/ 9142945 w 9150864"/>
              <a:gd name="connsiteY1" fmla="*/ 2978 h 2520605"/>
              <a:gd name="connsiteX2" fmla="*/ 9150863 w 9150864"/>
              <a:gd name="connsiteY2" fmla="*/ 1263964 h 2520605"/>
              <a:gd name="connsiteX3" fmla="*/ 6193879 w 9150864"/>
              <a:gd name="connsiteY3" fmla="*/ 1409355 h 2520605"/>
              <a:gd name="connsiteX4" fmla="*/ 2352675 w 9150864"/>
              <a:gd name="connsiteY4" fmla="*/ 2295329 h 2520605"/>
              <a:gd name="connsiteX5" fmla="*/ 387350 w 9150864"/>
              <a:gd name="connsiteY5" fmla="*/ 2296387 h 2520605"/>
              <a:gd name="connsiteX6" fmla="*/ 0 w 9150864"/>
              <a:gd name="connsiteY6" fmla="*/ 2520605 h 2520605"/>
              <a:gd name="connsiteX7" fmla="*/ 1920 w 9150864"/>
              <a:gd name="connsiteY7" fmla="*/ 0 h 2520605"/>
              <a:gd name="connsiteX0" fmla="*/ 1920 w 9150864"/>
              <a:gd name="connsiteY0" fmla="*/ 0 h 2520605"/>
              <a:gd name="connsiteX1" fmla="*/ 9142945 w 9150864"/>
              <a:gd name="connsiteY1" fmla="*/ 2978 h 2520605"/>
              <a:gd name="connsiteX2" fmla="*/ 9150863 w 9150864"/>
              <a:gd name="connsiteY2" fmla="*/ 1399431 h 2520605"/>
              <a:gd name="connsiteX3" fmla="*/ 6193879 w 9150864"/>
              <a:gd name="connsiteY3" fmla="*/ 1409355 h 2520605"/>
              <a:gd name="connsiteX4" fmla="*/ 2352675 w 9150864"/>
              <a:gd name="connsiteY4" fmla="*/ 2295329 h 2520605"/>
              <a:gd name="connsiteX5" fmla="*/ 387350 w 9150864"/>
              <a:gd name="connsiteY5" fmla="*/ 2296387 h 2520605"/>
              <a:gd name="connsiteX6" fmla="*/ 0 w 9150864"/>
              <a:gd name="connsiteY6" fmla="*/ 2520605 h 2520605"/>
              <a:gd name="connsiteX7" fmla="*/ 1920 w 9150864"/>
              <a:gd name="connsiteY7" fmla="*/ 0 h 2520605"/>
              <a:gd name="connsiteX0" fmla="*/ 1920 w 9146630"/>
              <a:gd name="connsiteY0" fmla="*/ 0 h 2520605"/>
              <a:gd name="connsiteX1" fmla="*/ 9142945 w 9146630"/>
              <a:gd name="connsiteY1" fmla="*/ 2978 h 2520605"/>
              <a:gd name="connsiteX2" fmla="*/ 9146629 w 9146630"/>
              <a:gd name="connsiteY2" fmla="*/ 1412131 h 2520605"/>
              <a:gd name="connsiteX3" fmla="*/ 6193879 w 9146630"/>
              <a:gd name="connsiteY3" fmla="*/ 1409355 h 2520605"/>
              <a:gd name="connsiteX4" fmla="*/ 2352675 w 9146630"/>
              <a:gd name="connsiteY4" fmla="*/ 2295329 h 2520605"/>
              <a:gd name="connsiteX5" fmla="*/ 387350 w 9146630"/>
              <a:gd name="connsiteY5" fmla="*/ 2296387 h 2520605"/>
              <a:gd name="connsiteX6" fmla="*/ 0 w 9146630"/>
              <a:gd name="connsiteY6" fmla="*/ 2520605 h 2520605"/>
              <a:gd name="connsiteX7" fmla="*/ 1920 w 9146630"/>
              <a:gd name="connsiteY7" fmla="*/ 0 h 2520605"/>
              <a:gd name="connsiteX0" fmla="*/ 1920 w 9146630"/>
              <a:gd name="connsiteY0" fmla="*/ 0 h 2520605"/>
              <a:gd name="connsiteX1" fmla="*/ 9142945 w 9146630"/>
              <a:gd name="connsiteY1" fmla="*/ 2978 h 2520605"/>
              <a:gd name="connsiteX2" fmla="*/ 9146629 w 9146630"/>
              <a:gd name="connsiteY2" fmla="*/ 1412131 h 2520605"/>
              <a:gd name="connsiteX3" fmla="*/ 6193879 w 9146630"/>
              <a:gd name="connsiteY3" fmla="*/ 1409355 h 2520605"/>
              <a:gd name="connsiteX4" fmla="*/ 2352675 w 9146630"/>
              <a:gd name="connsiteY4" fmla="*/ 2295329 h 2520605"/>
              <a:gd name="connsiteX5" fmla="*/ 387350 w 9146630"/>
              <a:gd name="connsiteY5" fmla="*/ 2296387 h 2520605"/>
              <a:gd name="connsiteX6" fmla="*/ 0 w 9146630"/>
              <a:gd name="connsiteY6" fmla="*/ 2520605 h 2520605"/>
              <a:gd name="connsiteX7" fmla="*/ 1920 w 9146630"/>
              <a:gd name="connsiteY7" fmla="*/ 0 h 2520605"/>
              <a:gd name="connsiteX0" fmla="*/ 1920 w 9146630"/>
              <a:gd name="connsiteY0" fmla="*/ 0 h 2520605"/>
              <a:gd name="connsiteX1" fmla="*/ 9142945 w 9146630"/>
              <a:gd name="connsiteY1" fmla="*/ 2978 h 2520605"/>
              <a:gd name="connsiteX2" fmla="*/ 9146629 w 9146630"/>
              <a:gd name="connsiteY2" fmla="*/ 1412131 h 2520605"/>
              <a:gd name="connsiteX3" fmla="*/ 6193879 w 9146630"/>
              <a:gd name="connsiteY3" fmla="*/ 1409355 h 2520605"/>
              <a:gd name="connsiteX4" fmla="*/ 2352675 w 9146630"/>
              <a:gd name="connsiteY4" fmla="*/ 2295329 h 2520605"/>
              <a:gd name="connsiteX5" fmla="*/ 387350 w 9146630"/>
              <a:gd name="connsiteY5" fmla="*/ 2296387 h 2520605"/>
              <a:gd name="connsiteX6" fmla="*/ 0 w 9146630"/>
              <a:gd name="connsiteY6" fmla="*/ 2520605 h 2520605"/>
              <a:gd name="connsiteX7" fmla="*/ 1920 w 9146630"/>
              <a:gd name="connsiteY7" fmla="*/ 0 h 2520605"/>
              <a:gd name="connsiteX0" fmla="*/ 1920 w 9155096"/>
              <a:gd name="connsiteY0" fmla="*/ 0 h 2520605"/>
              <a:gd name="connsiteX1" fmla="*/ 9142945 w 9155096"/>
              <a:gd name="connsiteY1" fmla="*/ 2978 h 2520605"/>
              <a:gd name="connsiteX2" fmla="*/ 9155095 w 9155096"/>
              <a:gd name="connsiteY2" fmla="*/ 1306297 h 2520605"/>
              <a:gd name="connsiteX3" fmla="*/ 6193879 w 9155096"/>
              <a:gd name="connsiteY3" fmla="*/ 1409355 h 2520605"/>
              <a:gd name="connsiteX4" fmla="*/ 2352675 w 9155096"/>
              <a:gd name="connsiteY4" fmla="*/ 2295329 h 2520605"/>
              <a:gd name="connsiteX5" fmla="*/ 387350 w 9155096"/>
              <a:gd name="connsiteY5" fmla="*/ 2296387 h 2520605"/>
              <a:gd name="connsiteX6" fmla="*/ 0 w 9155096"/>
              <a:gd name="connsiteY6" fmla="*/ 2520605 h 2520605"/>
              <a:gd name="connsiteX7" fmla="*/ 1920 w 9155096"/>
              <a:gd name="connsiteY7" fmla="*/ 0 h 2520605"/>
              <a:gd name="connsiteX0" fmla="*/ 1920 w 9143728"/>
              <a:gd name="connsiteY0" fmla="*/ 0 h 2520605"/>
              <a:gd name="connsiteX1" fmla="*/ 9142945 w 9143728"/>
              <a:gd name="connsiteY1" fmla="*/ 2978 h 2520605"/>
              <a:gd name="connsiteX2" fmla="*/ 9142395 w 9143728"/>
              <a:gd name="connsiteY2" fmla="*/ 1412130 h 2520605"/>
              <a:gd name="connsiteX3" fmla="*/ 6193879 w 9143728"/>
              <a:gd name="connsiteY3" fmla="*/ 1409355 h 2520605"/>
              <a:gd name="connsiteX4" fmla="*/ 2352675 w 9143728"/>
              <a:gd name="connsiteY4" fmla="*/ 2295329 h 2520605"/>
              <a:gd name="connsiteX5" fmla="*/ 387350 w 9143728"/>
              <a:gd name="connsiteY5" fmla="*/ 2296387 h 2520605"/>
              <a:gd name="connsiteX6" fmla="*/ 0 w 9143728"/>
              <a:gd name="connsiteY6" fmla="*/ 2520605 h 2520605"/>
              <a:gd name="connsiteX7" fmla="*/ 1920 w 9143728"/>
              <a:gd name="connsiteY7" fmla="*/ 0 h 2520605"/>
              <a:gd name="connsiteX0" fmla="*/ 1920 w 9146629"/>
              <a:gd name="connsiteY0" fmla="*/ 0 h 2520605"/>
              <a:gd name="connsiteX1" fmla="*/ 9142945 w 9146629"/>
              <a:gd name="connsiteY1" fmla="*/ 2978 h 2520605"/>
              <a:gd name="connsiteX2" fmla="*/ 9146628 w 9146629"/>
              <a:gd name="connsiteY2" fmla="*/ 1395196 h 2520605"/>
              <a:gd name="connsiteX3" fmla="*/ 6193879 w 9146629"/>
              <a:gd name="connsiteY3" fmla="*/ 1409355 h 2520605"/>
              <a:gd name="connsiteX4" fmla="*/ 2352675 w 9146629"/>
              <a:gd name="connsiteY4" fmla="*/ 2295329 h 2520605"/>
              <a:gd name="connsiteX5" fmla="*/ 387350 w 9146629"/>
              <a:gd name="connsiteY5" fmla="*/ 2296387 h 2520605"/>
              <a:gd name="connsiteX6" fmla="*/ 0 w 9146629"/>
              <a:gd name="connsiteY6" fmla="*/ 2520605 h 2520605"/>
              <a:gd name="connsiteX7" fmla="*/ 1920 w 9146629"/>
              <a:gd name="connsiteY7" fmla="*/ 0 h 2520605"/>
              <a:gd name="connsiteX0" fmla="*/ 1920 w 9143728"/>
              <a:gd name="connsiteY0" fmla="*/ 0 h 2520605"/>
              <a:gd name="connsiteX1" fmla="*/ 9142945 w 9143728"/>
              <a:gd name="connsiteY1" fmla="*/ 2978 h 2520605"/>
              <a:gd name="connsiteX2" fmla="*/ 9142395 w 9143728"/>
              <a:gd name="connsiteY2" fmla="*/ 1403663 h 2520605"/>
              <a:gd name="connsiteX3" fmla="*/ 6193879 w 9143728"/>
              <a:gd name="connsiteY3" fmla="*/ 1409355 h 2520605"/>
              <a:gd name="connsiteX4" fmla="*/ 2352675 w 9143728"/>
              <a:gd name="connsiteY4" fmla="*/ 2295329 h 2520605"/>
              <a:gd name="connsiteX5" fmla="*/ 387350 w 9143728"/>
              <a:gd name="connsiteY5" fmla="*/ 2296387 h 2520605"/>
              <a:gd name="connsiteX6" fmla="*/ 0 w 9143728"/>
              <a:gd name="connsiteY6" fmla="*/ 2520605 h 2520605"/>
              <a:gd name="connsiteX7" fmla="*/ 1920 w 9143728"/>
              <a:gd name="connsiteY7" fmla="*/ 0 h 2520605"/>
              <a:gd name="connsiteX0" fmla="*/ 1920 w 9142396"/>
              <a:gd name="connsiteY0" fmla="*/ 0 h 2520605"/>
              <a:gd name="connsiteX1" fmla="*/ 9024412 w 9142396"/>
              <a:gd name="connsiteY1" fmla="*/ 87645 h 2520605"/>
              <a:gd name="connsiteX2" fmla="*/ 9142395 w 9142396"/>
              <a:gd name="connsiteY2" fmla="*/ 1403663 h 2520605"/>
              <a:gd name="connsiteX3" fmla="*/ 6193879 w 9142396"/>
              <a:gd name="connsiteY3" fmla="*/ 1409355 h 2520605"/>
              <a:gd name="connsiteX4" fmla="*/ 2352675 w 9142396"/>
              <a:gd name="connsiteY4" fmla="*/ 2295329 h 2520605"/>
              <a:gd name="connsiteX5" fmla="*/ 387350 w 9142396"/>
              <a:gd name="connsiteY5" fmla="*/ 2296387 h 2520605"/>
              <a:gd name="connsiteX6" fmla="*/ 0 w 9142396"/>
              <a:gd name="connsiteY6" fmla="*/ 2520605 h 2520605"/>
              <a:gd name="connsiteX7" fmla="*/ 1920 w 9142396"/>
              <a:gd name="connsiteY7" fmla="*/ 0 h 2520605"/>
              <a:gd name="connsiteX0" fmla="*/ 1920 w 9142396"/>
              <a:gd name="connsiteY0" fmla="*/ 0 h 2520605"/>
              <a:gd name="connsiteX1" fmla="*/ 9024412 w 9142396"/>
              <a:gd name="connsiteY1" fmla="*/ 87645 h 2520605"/>
              <a:gd name="connsiteX2" fmla="*/ 9142395 w 9142396"/>
              <a:gd name="connsiteY2" fmla="*/ 1403663 h 2520605"/>
              <a:gd name="connsiteX3" fmla="*/ 6193879 w 9142396"/>
              <a:gd name="connsiteY3" fmla="*/ 1409355 h 2520605"/>
              <a:gd name="connsiteX4" fmla="*/ 2352675 w 9142396"/>
              <a:gd name="connsiteY4" fmla="*/ 2295329 h 2520605"/>
              <a:gd name="connsiteX5" fmla="*/ 387350 w 9142396"/>
              <a:gd name="connsiteY5" fmla="*/ 2296387 h 2520605"/>
              <a:gd name="connsiteX6" fmla="*/ 0 w 9142396"/>
              <a:gd name="connsiteY6" fmla="*/ 2520605 h 2520605"/>
              <a:gd name="connsiteX7" fmla="*/ 1920 w 9142396"/>
              <a:gd name="connsiteY7" fmla="*/ 0 h 2520605"/>
              <a:gd name="connsiteX0" fmla="*/ 1920 w 9168621"/>
              <a:gd name="connsiteY0" fmla="*/ 1255 h 2521860"/>
              <a:gd name="connsiteX1" fmla="*/ 9142946 w 9168621"/>
              <a:gd name="connsiteY1" fmla="*/ 0 h 2521860"/>
              <a:gd name="connsiteX2" fmla="*/ 9142395 w 9168621"/>
              <a:gd name="connsiteY2" fmla="*/ 1404918 h 2521860"/>
              <a:gd name="connsiteX3" fmla="*/ 6193879 w 9168621"/>
              <a:gd name="connsiteY3" fmla="*/ 1410610 h 2521860"/>
              <a:gd name="connsiteX4" fmla="*/ 2352675 w 9168621"/>
              <a:gd name="connsiteY4" fmla="*/ 2296584 h 2521860"/>
              <a:gd name="connsiteX5" fmla="*/ 387350 w 9168621"/>
              <a:gd name="connsiteY5" fmla="*/ 2297642 h 2521860"/>
              <a:gd name="connsiteX6" fmla="*/ 0 w 9168621"/>
              <a:gd name="connsiteY6" fmla="*/ 2521860 h 2521860"/>
              <a:gd name="connsiteX7" fmla="*/ 1920 w 9168621"/>
              <a:gd name="connsiteY7" fmla="*/ 1255 h 2521860"/>
              <a:gd name="connsiteX0" fmla="*/ 1920 w 9142946"/>
              <a:gd name="connsiteY0" fmla="*/ 1255 h 2521860"/>
              <a:gd name="connsiteX1" fmla="*/ 9142946 w 9142946"/>
              <a:gd name="connsiteY1" fmla="*/ 0 h 2521860"/>
              <a:gd name="connsiteX2" fmla="*/ 9142395 w 9142946"/>
              <a:gd name="connsiteY2" fmla="*/ 1404918 h 2521860"/>
              <a:gd name="connsiteX3" fmla="*/ 6193879 w 9142946"/>
              <a:gd name="connsiteY3" fmla="*/ 1410610 h 2521860"/>
              <a:gd name="connsiteX4" fmla="*/ 2352675 w 9142946"/>
              <a:gd name="connsiteY4" fmla="*/ 2296584 h 2521860"/>
              <a:gd name="connsiteX5" fmla="*/ 387350 w 9142946"/>
              <a:gd name="connsiteY5" fmla="*/ 2297642 h 2521860"/>
              <a:gd name="connsiteX6" fmla="*/ 0 w 9142946"/>
              <a:gd name="connsiteY6" fmla="*/ 2521860 h 2521860"/>
              <a:gd name="connsiteX7" fmla="*/ 1920 w 9142946"/>
              <a:gd name="connsiteY7" fmla="*/ 1255 h 2521860"/>
              <a:gd name="connsiteX0" fmla="*/ 1920 w 9142396"/>
              <a:gd name="connsiteY0" fmla="*/ 0 h 2520605"/>
              <a:gd name="connsiteX1" fmla="*/ 9108021 w 9142396"/>
              <a:gd name="connsiteY1" fmla="*/ 46370 h 2520605"/>
              <a:gd name="connsiteX2" fmla="*/ 9142395 w 9142396"/>
              <a:gd name="connsiteY2" fmla="*/ 1403663 h 2520605"/>
              <a:gd name="connsiteX3" fmla="*/ 6193879 w 9142396"/>
              <a:gd name="connsiteY3" fmla="*/ 1409355 h 2520605"/>
              <a:gd name="connsiteX4" fmla="*/ 2352675 w 9142396"/>
              <a:gd name="connsiteY4" fmla="*/ 2295329 h 2520605"/>
              <a:gd name="connsiteX5" fmla="*/ 387350 w 9142396"/>
              <a:gd name="connsiteY5" fmla="*/ 2296387 h 2520605"/>
              <a:gd name="connsiteX6" fmla="*/ 0 w 9142396"/>
              <a:gd name="connsiteY6" fmla="*/ 2520605 h 2520605"/>
              <a:gd name="connsiteX7" fmla="*/ 1920 w 9142396"/>
              <a:gd name="connsiteY7" fmla="*/ 0 h 2520605"/>
              <a:gd name="connsiteX0" fmla="*/ 1920 w 9146121"/>
              <a:gd name="connsiteY0" fmla="*/ 1255 h 2521860"/>
              <a:gd name="connsiteX1" fmla="*/ 9146121 w 9146121"/>
              <a:gd name="connsiteY1" fmla="*/ 0 h 2521860"/>
              <a:gd name="connsiteX2" fmla="*/ 9142395 w 9146121"/>
              <a:gd name="connsiteY2" fmla="*/ 1404918 h 2521860"/>
              <a:gd name="connsiteX3" fmla="*/ 6193879 w 9146121"/>
              <a:gd name="connsiteY3" fmla="*/ 1410610 h 2521860"/>
              <a:gd name="connsiteX4" fmla="*/ 2352675 w 9146121"/>
              <a:gd name="connsiteY4" fmla="*/ 2296584 h 2521860"/>
              <a:gd name="connsiteX5" fmla="*/ 387350 w 9146121"/>
              <a:gd name="connsiteY5" fmla="*/ 2297642 h 2521860"/>
              <a:gd name="connsiteX6" fmla="*/ 0 w 9146121"/>
              <a:gd name="connsiteY6" fmla="*/ 2521860 h 2521860"/>
              <a:gd name="connsiteX7" fmla="*/ 1920 w 9146121"/>
              <a:gd name="connsiteY7" fmla="*/ 1255 h 2521860"/>
              <a:gd name="connsiteX0" fmla="*/ 1920 w 9146121"/>
              <a:gd name="connsiteY0" fmla="*/ 1255 h 2521860"/>
              <a:gd name="connsiteX1" fmla="*/ 9146121 w 9146121"/>
              <a:gd name="connsiteY1" fmla="*/ 0 h 2521860"/>
              <a:gd name="connsiteX2" fmla="*/ 9142395 w 9146121"/>
              <a:gd name="connsiteY2" fmla="*/ 1404918 h 2521860"/>
              <a:gd name="connsiteX3" fmla="*/ 6193879 w 9146121"/>
              <a:gd name="connsiteY3" fmla="*/ 1410610 h 2521860"/>
              <a:gd name="connsiteX4" fmla="*/ 2352675 w 9146121"/>
              <a:gd name="connsiteY4" fmla="*/ 2296584 h 2521860"/>
              <a:gd name="connsiteX5" fmla="*/ 387350 w 9146121"/>
              <a:gd name="connsiteY5" fmla="*/ 2297642 h 2521860"/>
              <a:gd name="connsiteX6" fmla="*/ 0 w 9146121"/>
              <a:gd name="connsiteY6" fmla="*/ 2521860 h 2521860"/>
              <a:gd name="connsiteX7" fmla="*/ 1920 w 9146121"/>
              <a:gd name="connsiteY7" fmla="*/ 1255 h 2521860"/>
              <a:gd name="connsiteX0" fmla="*/ 1920 w 9146121"/>
              <a:gd name="connsiteY0" fmla="*/ 1255 h 2521860"/>
              <a:gd name="connsiteX1" fmla="*/ 9146121 w 9146121"/>
              <a:gd name="connsiteY1" fmla="*/ 0 h 2521860"/>
              <a:gd name="connsiteX2" fmla="*/ 9142395 w 9146121"/>
              <a:gd name="connsiteY2" fmla="*/ 1404918 h 2521860"/>
              <a:gd name="connsiteX3" fmla="*/ 6193879 w 9146121"/>
              <a:gd name="connsiteY3" fmla="*/ 1410610 h 2521860"/>
              <a:gd name="connsiteX4" fmla="*/ 2352675 w 9146121"/>
              <a:gd name="connsiteY4" fmla="*/ 2296584 h 2521860"/>
              <a:gd name="connsiteX5" fmla="*/ 387350 w 9146121"/>
              <a:gd name="connsiteY5" fmla="*/ 2297642 h 2521860"/>
              <a:gd name="connsiteX6" fmla="*/ 0 w 9146121"/>
              <a:gd name="connsiteY6" fmla="*/ 2521860 h 2521860"/>
              <a:gd name="connsiteX7" fmla="*/ 1920 w 9146121"/>
              <a:gd name="connsiteY7" fmla="*/ 1255 h 2521860"/>
              <a:gd name="connsiteX0" fmla="*/ 1920 w 9146121"/>
              <a:gd name="connsiteY0" fmla="*/ 1255 h 2521860"/>
              <a:gd name="connsiteX1" fmla="*/ 9146121 w 9146121"/>
              <a:gd name="connsiteY1" fmla="*/ 0 h 2521860"/>
              <a:gd name="connsiteX2" fmla="*/ 9142395 w 9146121"/>
              <a:gd name="connsiteY2" fmla="*/ 1404918 h 2521860"/>
              <a:gd name="connsiteX3" fmla="*/ 6193879 w 9146121"/>
              <a:gd name="connsiteY3" fmla="*/ 1410610 h 2521860"/>
              <a:gd name="connsiteX4" fmla="*/ 2352675 w 9146121"/>
              <a:gd name="connsiteY4" fmla="*/ 2296584 h 2521860"/>
              <a:gd name="connsiteX5" fmla="*/ 387350 w 9146121"/>
              <a:gd name="connsiteY5" fmla="*/ 2297642 h 2521860"/>
              <a:gd name="connsiteX6" fmla="*/ 0 w 9146121"/>
              <a:gd name="connsiteY6" fmla="*/ 2521860 h 2521860"/>
              <a:gd name="connsiteX7" fmla="*/ 1920 w 9146121"/>
              <a:gd name="connsiteY7" fmla="*/ 1255 h 2521860"/>
              <a:gd name="connsiteX0" fmla="*/ 1920 w 9146121"/>
              <a:gd name="connsiteY0" fmla="*/ 1255 h 2521860"/>
              <a:gd name="connsiteX1" fmla="*/ 9146121 w 9146121"/>
              <a:gd name="connsiteY1" fmla="*/ 0 h 2521860"/>
              <a:gd name="connsiteX2" fmla="*/ 9142395 w 9146121"/>
              <a:gd name="connsiteY2" fmla="*/ 1404918 h 2521860"/>
              <a:gd name="connsiteX3" fmla="*/ 6193879 w 9146121"/>
              <a:gd name="connsiteY3" fmla="*/ 1410610 h 2521860"/>
              <a:gd name="connsiteX4" fmla="*/ 2352675 w 9146121"/>
              <a:gd name="connsiteY4" fmla="*/ 2296584 h 2521860"/>
              <a:gd name="connsiteX5" fmla="*/ 387350 w 9146121"/>
              <a:gd name="connsiteY5" fmla="*/ 2297642 h 2521860"/>
              <a:gd name="connsiteX6" fmla="*/ 0 w 9146121"/>
              <a:gd name="connsiteY6" fmla="*/ 2521860 h 2521860"/>
              <a:gd name="connsiteX7" fmla="*/ 1920 w 9146121"/>
              <a:gd name="connsiteY7" fmla="*/ 1255 h 2521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6121" h="2521860">
                <a:moveTo>
                  <a:pt x="1920" y="1255"/>
                </a:moveTo>
                <a:lnTo>
                  <a:pt x="9146121" y="0"/>
                </a:lnTo>
                <a:lnTo>
                  <a:pt x="9142395" y="1404918"/>
                </a:lnTo>
                <a:cubicBezTo>
                  <a:pt x="9144512" y="1402582"/>
                  <a:pt x="6198112" y="1404480"/>
                  <a:pt x="6193879" y="1410610"/>
                </a:cubicBezTo>
                <a:lnTo>
                  <a:pt x="2352675" y="2296584"/>
                </a:lnTo>
                <a:lnTo>
                  <a:pt x="387350" y="2297642"/>
                </a:lnTo>
                <a:lnTo>
                  <a:pt x="0" y="2521860"/>
                </a:lnTo>
                <a:lnTo>
                  <a:pt x="1920" y="1255"/>
                </a:lnTo>
                <a:close/>
              </a:path>
            </a:pathLst>
          </a:custGeom>
          <a:solidFill>
            <a:srgbClr val="E1E2D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36576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lang="fr-FR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200" b="1" i="0" u="none" strike="noStrike" kern="1800" cap="none" spc="-1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pic>
        <p:nvPicPr>
          <p:cNvPr id="10" name="Image 9" descr="Spheres_PPT-01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74"/>
          <a:stretch/>
        </p:blipFill>
        <p:spPr>
          <a:xfrm>
            <a:off x="7700836" y="740279"/>
            <a:ext cx="1453896" cy="2072640"/>
          </a:xfrm>
          <a:prstGeom prst="rect">
            <a:avLst/>
          </a:prstGeom>
        </p:spPr>
      </p:pic>
      <p:pic>
        <p:nvPicPr>
          <p:cNvPr id="11" name="Image 10" descr="Slogan_PPT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74" y="440245"/>
            <a:ext cx="1115568" cy="286993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48640" y="1100329"/>
            <a:ext cx="5464810" cy="51398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CA" dirty="0" smtClean="0"/>
              <a:t>Cliquez et modifiez le titre</a:t>
            </a:r>
            <a:endParaRPr lang="fr-FR" dirty="0"/>
          </a:p>
        </p:txBody>
      </p:sp>
      <p:pic>
        <p:nvPicPr>
          <p:cNvPr id="4" name="Image 3" descr="QUEB_CISSSdeLaval_i4c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636" y="5846423"/>
            <a:ext cx="1453896" cy="92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459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</p:sldLayoutIdLst>
  <p:txStyles>
    <p:titleStyle>
      <a:lvl1pPr algn="l" defTabSz="457200" rtl="0" eaLnBrk="1" latinLnBrk="0" hangingPunct="1">
        <a:lnSpc>
          <a:spcPts val="1600"/>
        </a:lnSpc>
        <a:spcBef>
          <a:spcPct val="0"/>
        </a:spcBef>
        <a:buNone/>
        <a:defRPr sz="1600" b="1" i="0" kern="1200">
          <a:solidFill>
            <a:schemeClr val="tx1"/>
          </a:solidFill>
          <a:latin typeface="+mj-lt"/>
          <a:ea typeface="+mj-ea"/>
          <a:cs typeface="Open San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7.png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0.xml"/><Relationship Id="rId7" Type="http://schemas.openxmlformats.org/officeDocument/2006/relationships/diagramLayout" Target="../diagrams/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diagramData" Target="../diagrams/data1.xml"/><Relationship Id="rId11" Type="http://schemas.openxmlformats.org/officeDocument/2006/relationships/image" Target="../media/image7.png"/><Relationship Id="rId5" Type="http://schemas.openxmlformats.org/officeDocument/2006/relationships/image" Target="../media/image11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7.xml"/><Relationship Id="rId9" Type="http://schemas.openxmlformats.org/officeDocument/2006/relationships/diagramColors" Target="../diagrams/colors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20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8.xml"/><Relationship Id="rId9" Type="http://schemas.microsoft.com/office/2007/relationships/diagramDrawing" Target="../diagrams/drawing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audio" Target="../media/media14.m4a"/><Relationship Id="rId7" Type="http://schemas.openxmlformats.org/officeDocument/2006/relationships/diagramLayout" Target="../diagrams/layout3.xml"/><Relationship Id="rId2" Type="http://schemas.microsoft.com/office/2007/relationships/media" Target="../media/media14.m4a"/><Relationship Id="rId1" Type="http://schemas.openxmlformats.org/officeDocument/2006/relationships/tags" Target="../tags/tag6.xml"/><Relationship Id="rId6" Type="http://schemas.openxmlformats.org/officeDocument/2006/relationships/diagramData" Target="../diagrams/data3.xml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9.xml"/><Relationship Id="rId10" Type="http://schemas.microsoft.com/office/2007/relationships/diagramDrawing" Target="../diagrams/drawing3.xml"/><Relationship Id="rId4" Type="http://schemas.openxmlformats.org/officeDocument/2006/relationships/slideLayout" Target="../slideLayouts/slideLayout20.xml"/><Relationship Id="rId9" Type="http://schemas.openxmlformats.org/officeDocument/2006/relationships/diagramColors" Target="../diagrams/colors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audio" Target="../media/media15.m4a"/><Relationship Id="rId7" Type="http://schemas.openxmlformats.org/officeDocument/2006/relationships/diagramLayout" Target="../diagrams/layout4.xml"/><Relationship Id="rId2" Type="http://schemas.microsoft.com/office/2007/relationships/media" Target="../media/media15.m4a"/><Relationship Id="rId1" Type="http://schemas.openxmlformats.org/officeDocument/2006/relationships/tags" Target="../tags/tag7.xml"/><Relationship Id="rId6" Type="http://schemas.openxmlformats.org/officeDocument/2006/relationships/diagramData" Target="../diagrams/data4.xml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10.xml"/><Relationship Id="rId10" Type="http://schemas.microsoft.com/office/2007/relationships/diagramDrawing" Target="../diagrams/drawing4.xml"/><Relationship Id="rId4" Type="http://schemas.openxmlformats.org/officeDocument/2006/relationships/slideLayout" Target="../slideLayouts/slideLayout20.xml"/><Relationship Id="rId9" Type="http://schemas.openxmlformats.org/officeDocument/2006/relationships/diagramColors" Target="../diagrams/colors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audio" Target="../media/media16.m4a"/><Relationship Id="rId7" Type="http://schemas.openxmlformats.org/officeDocument/2006/relationships/diagramLayout" Target="../diagrams/layout5.xml"/><Relationship Id="rId2" Type="http://schemas.microsoft.com/office/2007/relationships/media" Target="../media/media16.m4a"/><Relationship Id="rId1" Type="http://schemas.openxmlformats.org/officeDocument/2006/relationships/tags" Target="../tags/tag8.xml"/><Relationship Id="rId6" Type="http://schemas.openxmlformats.org/officeDocument/2006/relationships/diagramData" Target="../diagrams/data5.xml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11.xml"/><Relationship Id="rId10" Type="http://schemas.microsoft.com/office/2007/relationships/diagramDrawing" Target="../diagrams/drawing5.xml"/><Relationship Id="rId4" Type="http://schemas.openxmlformats.org/officeDocument/2006/relationships/slideLayout" Target="../slideLayouts/slideLayout20.xml"/><Relationship Id="rId9" Type="http://schemas.openxmlformats.org/officeDocument/2006/relationships/diagramColors" Target="../diagrams/colors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7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9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7" Type="http://schemas.openxmlformats.org/officeDocument/2006/relationships/image" Target="../media/image7.png"/><Relationship Id="rId2" Type="http://schemas.microsoft.com/office/2007/relationships/media" Target="../media/media20.m4a"/><Relationship Id="rId1" Type="http://schemas.openxmlformats.org/officeDocument/2006/relationships/tags" Target="../tags/tag10.xml"/><Relationship Id="rId6" Type="http://schemas.openxmlformats.org/officeDocument/2006/relationships/image" Target="../media/image8.jp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7" Type="http://schemas.openxmlformats.org/officeDocument/2006/relationships/image" Target="../media/image7.png"/><Relationship Id="rId2" Type="http://schemas.microsoft.com/office/2007/relationships/media" Target="../media/media21.m4a"/><Relationship Id="rId1" Type="http://schemas.openxmlformats.org/officeDocument/2006/relationships/tags" Target="../tags/tag11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7" Type="http://schemas.openxmlformats.org/officeDocument/2006/relationships/image" Target="../media/image7.png"/><Relationship Id="rId2" Type="http://schemas.microsoft.com/office/2007/relationships/media" Target="../media/media22.m4a"/><Relationship Id="rId1" Type="http://schemas.openxmlformats.org/officeDocument/2006/relationships/tags" Target="../tags/tag12.xml"/><Relationship Id="rId6" Type="http://schemas.openxmlformats.org/officeDocument/2006/relationships/image" Target="../media/image8.jp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7" Type="http://schemas.openxmlformats.org/officeDocument/2006/relationships/image" Target="../media/image7.png"/><Relationship Id="rId2" Type="http://schemas.microsoft.com/office/2007/relationships/media" Target="../media/media23.m4a"/><Relationship Id="rId1" Type="http://schemas.openxmlformats.org/officeDocument/2006/relationships/tags" Target="../tags/tag13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5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14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7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7" Type="http://schemas.openxmlformats.org/officeDocument/2006/relationships/image" Target="../media/image7.png"/><Relationship Id="rId2" Type="http://schemas.microsoft.com/office/2007/relationships/media" Target="../media/media28.m4a"/><Relationship Id="rId1" Type="http://schemas.openxmlformats.org/officeDocument/2006/relationships/tags" Target="../tags/tag1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7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7" Type="http://schemas.openxmlformats.org/officeDocument/2006/relationships/image" Target="../media/image7.png"/><Relationship Id="rId2" Type="http://schemas.microsoft.com/office/2007/relationships/media" Target="../media/media30.m4a"/><Relationship Id="rId1" Type="http://schemas.openxmlformats.org/officeDocument/2006/relationships/tags" Target="../tags/tag1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m4a"/><Relationship Id="rId2" Type="http://schemas.microsoft.com/office/2007/relationships/media" Target="../media/media31.m4a"/><Relationship Id="rId1" Type="http://schemas.openxmlformats.org/officeDocument/2006/relationships/tags" Target="../tags/tag17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m4a"/><Relationship Id="rId2" Type="http://schemas.microsoft.com/office/2007/relationships/media" Target="../media/media33.m4a"/><Relationship Id="rId1" Type="http://schemas.openxmlformats.org/officeDocument/2006/relationships/tags" Target="../tags/tag18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7.png"/><Relationship Id="rId5" Type="http://schemas.openxmlformats.org/officeDocument/2006/relationships/image" Target="../media/image24.jpg"/><Relationship Id="rId4" Type="http://schemas.openxmlformats.org/officeDocument/2006/relationships/notesSlide" Target="../notesSlides/notesSlide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7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7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28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slideLayout" Target="../slideLayouts/slideLayout20.xml"/><Relationship Id="rId7" Type="http://schemas.openxmlformats.org/officeDocument/2006/relationships/diagramQuickStyle" Target="../diagrams/quickStyle6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9.xml"/><Relationship Id="rId9" Type="http://schemas.microsoft.com/office/2007/relationships/diagramDrawing" Target="../diagrams/drawing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7.png"/><Relationship Id="rId4" Type="http://schemas.openxmlformats.org/officeDocument/2006/relationships/image" Target="../media/image25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4"/>
          </p:nvPr>
        </p:nvSpPr>
        <p:spPr>
          <a:xfrm>
            <a:off x="3239344" y="4437112"/>
            <a:ext cx="5904656" cy="2163396"/>
          </a:xfrm>
        </p:spPr>
        <p:txBody>
          <a:bodyPr>
            <a:normAutofit fontScale="92500" lnSpcReduction="10000"/>
          </a:bodyPr>
          <a:lstStyle/>
          <a:p>
            <a:r>
              <a:rPr lang="fr-FR" sz="2400" b="1" dirty="0" smtClean="0">
                <a:solidFill>
                  <a:srgbClr val="062007"/>
                </a:solidFill>
                <a:latin typeface="+mj-lt"/>
              </a:rPr>
              <a:t>Nadine </a:t>
            </a:r>
            <a:r>
              <a:rPr lang="fr-FR" sz="2400" b="1" dirty="0" err="1" smtClean="0">
                <a:solidFill>
                  <a:srgbClr val="062007"/>
                </a:solidFill>
                <a:latin typeface="+mj-lt"/>
              </a:rPr>
              <a:t>Assaker</a:t>
            </a:r>
            <a:endParaRPr lang="fr-FR" sz="2400" b="1" dirty="0" smtClean="0">
              <a:solidFill>
                <a:srgbClr val="062007"/>
              </a:solidFill>
              <a:latin typeface="+mj-lt"/>
            </a:endParaRPr>
          </a:p>
          <a:p>
            <a:endParaRPr lang="fr-FR" sz="2400" b="1" dirty="0" smtClean="0">
              <a:solidFill>
                <a:srgbClr val="062007"/>
              </a:solidFill>
              <a:latin typeface="Arial Black" panose="020B0A04020102020204" pitchFamily="34" charset="0"/>
            </a:endParaRPr>
          </a:p>
          <a:p>
            <a:r>
              <a:rPr lang="fr-FR" sz="2400" b="1" dirty="0" smtClean="0">
                <a:solidFill>
                  <a:srgbClr val="062007"/>
                </a:solidFill>
                <a:latin typeface="+mj-lt"/>
              </a:rPr>
              <a:t>Conseillère en soins infirmiers  </a:t>
            </a:r>
            <a:endParaRPr lang="fr-FR" sz="2400" b="1" dirty="0">
              <a:solidFill>
                <a:srgbClr val="062007"/>
              </a:solidFill>
              <a:latin typeface="+mj-lt"/>
            </a:endParaRPr>
          </a:p>
          <a:p>
            <a:r>
              <a:rPr lang="fr-FR" sz="2400" b="1" i="1" dirty="0" smtClean="0">
                <a:solidFill>
                  <a:srgbClr val="062007"/>
                </a:solidFill>
                <a:latin typeface="+mj-lt"/>
              </a:rPr>
              <a:t>Direction des soins infirmiers</a:t>
            </a:r>
          </a:p>
          <a:p>
            <a:endParaRPr lang="fr-FR" sz="2400" b="1" i="1" dirty="0">
              <a:solidFill>
                <a:srgbClr val="062007"/>
              </a:solidFill>
              <a:latin typeface="+mj-lt"/>
            </a:endParaRPr>
          </a:p>
          <a:p>
            <a:r>
              <a:rPr lang="fr-FR" sz="2400" b="1" i="1" dirty="0" smtClean="0">
                <a:solidFill>
                  <a:srgbClr val="062007"/>
                </a:solidFill>
                <a:latin typeface="+mj-lt"/>
              </a:rPr>
              <a:t>Novembre 2019</a:t>
            </a:r>
          </a:p>
          <a:p>
            <a:r>
              <a:rPr lang="fr-FR" sz="2400" b="1" i="1" dirty="0" smtClean="0">
                <a:solidFill>
                  <a:srgbClr val="062007"/>
                </a:solidFill>
                <a:latin typeface="+mj-lt"/>
              </a:rPr>
              <a:t>Mise à jour décembre 2020</a:t>
            </a:r>
            <a:endParaRPr lang="fr-FR" sz="2400" b="1" i="1" dirty="0">
              <a:solidFill>
                <a:srgbClr val="062007"/>
              </a:solidFill>
              <a:latin typeface="+mj-lt"/>
            </a:endParaRPr>
          </a:p>
        </p:txBody>
      </p:sp>
      <p:sp>
        <p:nvSpPr>
          <p:cNvPr id="4" name="Flowchart: Punched Tape 3"/>
          <p:cNvSpPr/>
          <p:nvPr/>
        </p:nvSpPr>
        <p:spPr>
          <a:xfrm>
            <a:off x="3779912" y="836712"/>
            <a:ext cx="5544616" cy="2880320"/>
          </a:xfrm>
          <a:prstGeom prst="flowChartPunchedTap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fr-FR" sz="4800" b="1" i="1" dirty="0">
                <a:solidFill>
                  <a:srgbClr val="0620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</a:t>
            </a:r>
            <a:r>
              <a:rPr lang="fr-FR" sz="4800" b="1" i="1" dirty="0" smtClean="0">
                <a:solidFill>
                  <a:srgbClr val="0620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détresse</a:t>
            </a:r>
          </a:p>
          <a:p>
            <a:pPr>
              <a:lnSpc>
                <a:spcPct val="120000"/>
              </a:lnSpc>
            </a:pPr>
            <a:r>
              <a:rPr lang="fr-FR" sz="4800" b="1" i="1" dirty="0">
                <a:solidFill>
                  <a:srgbClr val="0620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4800" b="1" i="1" dirty="0" smtClean="0">
                <a:solidFill>
                  <a:srgbClr val="0620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respiratoire</a:t>
            </a:r>
            <a:endParaRPr lang="fr-FR" sz="4800" b="1" i="1" dirty="0">
              <a:solidFill>
                <a:srgbClr val="0620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18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31"/>
    </mc:Choice>
    <mc:Fallback xmlns="">
      <p:transition spd="slow" advTm="11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6000"/>
            <a:lum/>
          </a:blip>
          <a:srcRect/>
          <a:stretch>
            <a:fillRect l="-6000" t="3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484784"/>
            <a:ext cx="8229600" cy="1224136"/>
          </a:xfrm>
        </p:spPr>
        <p:txBody>
          <a:bodyPr/>
          <a:lstStyle/>
          <a:p>
            <a:pPr marL="452438" indent="-452438">
              <a:buFont typeface="Wingdings" panose="05000000000000000000" pitchFamily="2" charset="2"/>
              <a:buChar char="§"/>
            </a:pPr>
            <a:r>
              <a:rPr lang="en-CA" sz="2400" dirty="0" err="1" smtClean="0"/>
              <a:t>C’est</a:t>
            </a:r>
            <a:r>
              <a:rPr lang="en-CA" sz="2400" dirty="0" smtClean="0"/>
              <a:t> quoi </a:t>
            </a:r>
            <a:r>
              <a:rPr lang="en-CA" sz="2400" dirty="0" err="1" smtClean="0"/>
              <a:t>alors</a:t>
            </a:r>
            <a:r>
              <a:rPr lang="en-CA" sz="2400" dirty="0" smtClean="0"/>
              <a:t> </a:t>
            </a:r>
            <a:r>
              <a:rPr lang="en-CA" sz="2400" dirty="0" err="1" smtClean="0"/>
              <a:t>une</a:t>
            </a:r>
            <a:r>
              <a:rPr lang="en-CA" sz="2400" dirty="0" smtClean="0"/>
              <a:t> </a:t>
            </a:r>
            <a:r>
              <a:rPr lang="en-CA" sz="2400" dirty="0" err="1" smtClean="0"/>
              <a:t>détresse</a:t>
            </a:r>
            <a:r>
              <a:rPr lang="en-CA" sz="2400" dirty="0" smtClean="0"/>
              <a:t> </a:t>
            </a:r>
            <a:r>
              <a:rPr lang="en-CA" sz="2400" dirty="0" err="1" smtClean="0"/>
              <a:t>respiratoire</a:t>
            </a:r>
            <a:r>
              <a:rPr lang="en-CA" sz="2400" dirty="0" smtClean="0"/>
              <a:t> ????</a:t>
            </a:r>
          </a:p>
          <a:p>
            <a:pPr marL="452438" indent="-452438">
              <a:buFont typeface="Wingdings" panose="05000000000000000000" pitchFamily="2" charset="2"/>
              <a:buChar char="§"/>
            </a:pPr>
            <a:r>
              <a:rPr lang="en-CA" sz="2400" dirty="0" smtClean="0"/>
              <a:t>Comment </a:t>
            </a:r>
            <a:r>
              <a:rPr lang="en-CA" sz="2400" dirty="0" err="1" smtClean="0"/>
              <a:t>ça</a:t>
            </a:r>
            <a:r>
              <a:rPr lang="en-CA" sz="2400" dirty="0" smtClean="0"/>
              <a:t> se </a:t>
            </a:r>
            <a:r>
              <a:rPr lang="en-CA" sz="2400" dirty="0" err="1" smtClean="0"/>
              <a:t>manifeste</a:t>
            </a:r>
            <a:r>
              <a:rPr lang="en-CA" sz="2400" dirty="0" smtClean="0"/>
              <a:t>???</a:t>
            </a:r>
            <a:endParaRPr lang="en-CA" sz="24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41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12"/>
    </mc:Choice>
    <mc:Fallback xmlns="">
      <p:transition spd="slow" advTm="9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2D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696" y="313582"/>
            <a:ext cx="5925718" cy="713765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CA" sz="4400" dirty="0" err="1" smtClean="0"/>
              <a:t>Détresse</a:t>
            </a:r>
            <a:r>
              <a:rPr lang="en-CA" sz="4400" dirty="0" smtClean="0"/>
              <a:t> </a:t>
            </a:r>
            <a:r>
              <a:rPr lang="en-CA" sz="4400" dirty="0" err="1" smtClean="0"/>
              <a:t>respiratoire</a:t>
            </a:r>
            <a:endParaRPr lang="en-CA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08558"/>
            <a:ext cx="8136904" cy="2177467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fr-CA" sz="2800" b="1" dirty="0" smtClean="0"/>
              <a:t>Détérioration aiguë et </a:t>
            </a:r>
            <a:r>
              <a:rPr lang="fr-CA" sz="2800" b="1" dirty="0"/>
              <a:t>soudaine </a:t>
            </a:r>
            <a:r>
              <a:rPr lang="fr-CA" sz="2800" dirty="0" smtClean="0"/>
              <a:t>de </a:t>
            </a:r>
            <a:r>
              <a:rPr lang="fr-CA" sz="2800" dirty="0"/>
              <a:t>la fonction respiratoire s’accompagnant d’</a:t>
            </a:r>
            <a:r>
              <a:rPr lang="fr-CA" sz="2800" b="1" dirty="0"/>
              <a:t>anxiété</a:t>
            </a:r>
            <a:r>
              <a:rPr lang="fr-CA" sz="2800" dirty="0"/>
              <a:t> et </a:t>
            </a:r>
            <a:r>
              <a:rPr lang="fr-CA" sz="2800" b="1" dirty="0" smtClean="0"/>
              <a:t>d’agitation et sensation de suffocation</a:t>
            </a:r>
          </a:p>
          <a:p>
            <a:pPr marL="64008" indent="0">
              <a:spcBef>
                <a:spcPts val="0"/>
              </a:spcBef>
              <a:buNone/>
            </a:pPr>
            <a:r>
              <a:rPr lang="fr-CA" sz="2800" b="1" dirty="0" smtClean="0"/>
              <a:t>-&gt; recherche d’aide pour respirer</a:t>
            </a:r>
          </a:p>
          <a:p>
            <a:pPr marL="64008" indent="0">
              <a:buNone/>
            </a:pPr>
            <a:endParaRPr lang="fr-CA" b="1" dirty="0"/>
          </a:p>
          <a:p>
            <a:endParaRPr lang="en-CA" dirty="0"/>
          </a:p>
        </p:txBody>
      </p:sp>
      <p:sp>
        <p:nvSpPr>
          <p:cNvPr id="4" name="Explosion 2 3"/>
          <p:cNvSpPr/>
          <p:nvPr/>
        </p:nvSpPr>
        <p:spPr>
          <a:xfrm>
            <a:off x="3851920" y="3027353"/>
            <a:ext cx="5513784" cy="2667576"/>
          </a:xfrm>
          <a:prstGeom prst="irregularSeal2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2800" b="1" dirty="0" err="1"/>
              <a:t>É</a:t>
            </a:r>
            <a:r>
              <a:rPr lang="en-CA" sz="2800" b="1" dirty="0" err="1" smtClean="0"/>
              <a:t>tat</a:t>
            </a:r>
            <a:r>
              <a:rPr lang="en-CA" sz="2800" b="1" dirty="0" smtClean="0"/>
              <a:t> de </a:t>
            </a:r>
            <a:r>
              <a:rPr lang="en-CA" sz="2800" b="1" dirty="0" err="1" smtClean="0"/>
              <a:t>détresse</a:t>
            </a:r>
            <a:r>
              <a:rPr lang="en-CA" sz="2800" b="1" dirty="0" smtClean="0"/>
              <a:t> et de </a:t>
            </a:r>
          </a:p>
          <a:p>
            <a:pPr algn="ctr"/>
            <a:r>
              <a:rPr lang="en-CA" sz="2800" b="1" dirty="0" smtClean="0"/>
              <a:t>PANIQUE</a:t>
            </a:r>
            <a:endParaRPr lang="en-CA" sz="2800" b="1" dirty="0"/>
          </a:p>
        </p:txBody>
      </p:sp>
      <p:sp>
        <p:nvSpPr>
          <p:cNvPr id="11" name="Cloud Callout 10"/>
          <p:cNvSpPr/>
          <p:nvPr/>
        </p:nvSpPr>
        <p:spPr>
          <a:xfrm>
            <a:off x="323528" y="4725144"/>
            <a:ext cx="5040560" cy="1939570"/>
          </a:xfrm>
          <a:prstGeom prst="cloudCallou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7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COMPLICATION GRAVE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CA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PRÉVENIR   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CA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INFORMER  </a:t>
            </a:r>
            <a:endParaRPr lang="en-CA" sz="2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2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309"/>
    </mc:Choice>
    <mc:Fallback xmlns="">
      <p:transition spd="slow" advTm="134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1455" y="648178"/>
            <a:ext cx="5976664" cy="132030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CA" sz="2800" dirty="0" err="1" smtClean="0"/>
              <a:t>Signes</a:t>
            </a:r>
            <a:r>
              <a:rPr lang="en-CA" sz="2800" dirty="0" smtClean="0"/>
              <a:t> et </a:t>
            </a:r>
            <a:r>
              <a:rPr lang="en-CA" sz="2800" dirty="0" err="1" smtClean="0"/>
              <a:t>symptômes</a:t>
            </a:r>
            <a:r>
              <a:rPr lang="en-CA" sz="2800" dirty="0" smtClean="0"/>
              <a:t> </a:t>
            </a:r>
            <a:r>
              <a:rPr lang="en-CA" sz="2800" dirty="0" err="1" smtClean="0"/>
              <a:t>d’une</a:t>
            </a:r>
            <a:r>
              <a:rPr lang="en-CA" sz="2800" dirty="0" smtClean="0"/>
              <a:t> </a:t>
            </a:r>
            <a:r>
              <a:rPr lang="en-CA" sz="2800" dirty="0" err="1" smtClean="0"/>
              <a:t>détresse</a:t>
            </a:r>
            <a:r>
              <a:rPr lang="en-CA" sz="2800" dirty="0" smtClean="0"/>
              <a:t> </a:t>
            </a:r>
            <a:r>
              <a:rPr lang="en-CA" sz="2800" dirty="0" err="1" smtClean="0"/>
              <a:t>respiratoire</a:t>
            </a:r>
            <a:endParaRPr lang="en-CA" sz="2800" dirty="0"/>
          </a:p>
        </p:txBody>
      </p:sp>
      <p:sp>
        <p:nvSpPr>
          <p:cNvPr id="4" name="Rounded Rectangle 3"/>
          <p:cNvSpPr/>
          <p:nvPr/>
        </p:nvSpPr>
        <p:spPr>
          <a:xfrm>
            <a:off x="3367794" y="3068960"/>
            <a:ext cx="2671270" cy="27967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 err="1" smtClean="0"/>
              <a:t>Dyspnée</a:t>
            </a:r>
            <a:r>
              <a:rPr lang="en-US" sz="2000" dirty="0" smtClean="0"/>
              <a:t> </a:t>
            </a:r>
            <a:r>
              <a:rPr lang="en-US" sz="2000" dirty="0" err="1" smtClean="0"/>
              <a:t>sévère</a:t>
            </a:r>
            <a:r>
              <a:rPr lang="en-US" sz="2000" dirty="0" smtClean="0"/>
              <a:t> </a:t>
            </a:r>
            <a:r>
              <a:rPr lang="en-US" sz="2000" dirty="0"/>
              <a:t>et </a:t>
            </a:r>
            <a:r>
              <a:rPr lang="en-US" sz="2000" dirty="0" err="1" smtClean="0"/>
              <a:t>aiguë</a:t>
            </a:r>
            <a:endParaRPr lang="en-US" sz="2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/>
              <a:t>Suffocation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Recherche</a:t>
            </a:r>
            <a:r>
              <a:rPr lang="en-US" sz="2000" dirty="0"/>
              <a:t> </a:t>
            </a:r>
            <a:r>
              <a:rPr lang="en-US" sz="2000" dirty="0" err="1"/>
              <a:t>d’air</a:t>
            </a:r>
            <a:endParaRPr lang="en-US" sz="2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/>
              <a:t>Impression </a:t>
            </a:r>
            <a:r>
              <a:rPr lang="en-US" sz="2000" dirty="0" err="1"/>
              <a:t>d’une</a:t>
            </a:r>
            <a:r>
              <a:rPr lang="en-US" sz="2000" dirty="0"/>
              <a:t> mort </a:t>
            </a:r>
            <a:r>
              <a:rPr lang="en-US" sz="2000" dirty="0" err="1"/>
              <a:t>imminente</a:t>
            </a:r>
            <a:endParaRPr lang="en-US" sz="20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Panique</a:t>
            </a:r>
            <a:r>
              <a:rPr lang="en-US" sz="2000" dirty="0"/>
              <a:t> et forte </a:t>
            </a:r>
            <a:r>
              <a:rPr lang="en-US" sz="2000" dirty="0" err="1" smtClean="0"/>
              <a:t>anxiété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37079" t="25593" r="35804" b="37986"/>
          <a:stretch/>
        </p:blipFill>
        <p:spPr>
          <a:xfrm>
            <a:off x="203336" y="2708920"/>
            <a:ext cx="3150710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253734703"/>
              </p:ext>
            </p:extLst>
          </p:nvPr>
        </p:nvGraphicFramePr>
        <p:xfrm>
          <a:off x="2699791" y="1968481"/>
          <a:ext cx="6912769" cy="1008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6156176" y="3068960"/>
            <a:ext cx="2851485" cy="2778798"/>
          </a:xfrm>
          <a:prstGeom prst="roundRect">
            <a:avLst/>
          </a:prstGeom>
          <a:solidFill>
            <a:srgbClr val="0041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 defTabSz="1301750">
              <a:buFont typeface="Arial" panose="020B0604020202020204" pitchFamily="34" charset="0"/>
              <a:buChar char="•"/>
            </a:pPr>
            <a:r>
              <a:rPr lang="en-CA" sz="2000" kern="1200" cap="all" spc="-60" dirty="0" smtClean="0">
                <a:latin typeface="+mj-lt"/>
              </a:rPr>
              <a:t>Agitation</a:t>
            </a:r>
          </a:p>
          <a:p>
            <a:pPr marL="342900" indent="-342900" defTabSz="1301750">
              <a:buFont typeface="Arial" panose="020B0604020202020204" pitchFamily="34" charset="0"/>
              <a:buChar char="•"/>
            </a:pPr>
            <a:r>
              <a:rPr lang="en-CA" sz="2000" cap="all" spc="-60" dirty="0" err="1" smtClean="0">
                <a:latin typeface="+mj-lt"/>
              </a:rPr>
              <a:t>Tachypnée</a:t>
            </a:r>
            <a:r>
              <a:rPr lang="en-CA" sz="2000" cap="all" spc="-60" dirty="0" smtClean="0">
                <a:latin typeface="+mj-lt"/>
              </a:rPr>
              <a:t> ≥ 28 </a:t>
            </a:r>
          </a:p>
          <a:p>
            <a:pPr marL="355600" indent="-355600" defTabSz="1301750">
              <a:buFont typeface="Arial" panose="020B0604020202020204" pitchFamily="34" charset="0"/>
              <a:buChar char="•"/>
            </a:pPr>
            <a:r>
              <a:rPr lang="en-CA" sz="2000" kern="1200" cap="all" spc="-60" dirty="0" err="1" smtClean="0">
                <a:latin typeface="+mj-lt"/>
              </a:rPr>
              <a:t>Tirage</a:t>
            </a:r>
            <a:r>
              <a:rPr lang="en-CA" sz="2000" cap="all" spc="-60" dirty="0">
                <a:latin typeface="+mj-lt"/>
              </a:rPr>
              <a:t> </a:t>
            </a:r>
            <a:r>
              <a:rPr lang="en-CA" sz="2000" cap="all" spc="-60" dirty="0" err="1" smtClean="0">
                <a:latin typeface="+mj-lt"/>
              </a:rPr>
              <a:t>intercostaux</a:t>
            </a:r>
            <a:endParaRPr lang="en-CA" sz="2000" cap="all" spc="-60" dirty="0" smtClean="0">
              <a:latin typeface="+mj-lt"/>
            </a:endParaRPr>
          </a:p>
          <a:p>
            <a:pPr defTabSz="1301750"/>
            <a:r>
              <a:rPr lang="en-CA" sz="2000" cap="all" spc="-60" dirty="0" smtClean="0">
                <a:latin typeface="+mj-lt"/>
              </a:rPr>
              <a:t>       et sus-</a:t>
            </a:r>
            <a:r>
              <a:rPr lang="en-CA" sz="2000" cap="all" spc="-60" dirty="0" err="1" smtClean="0">
                <a:latin typeface="+mj-lt"/>
              </a:rPr>
              <a:t>claviculaire</a:t>
            </a:r>
            <a:endParaRPr lang="en-CA" sz="2000" cap="all" spc="-60" dirty="0" smtClean="0">
              <a:latin typeface="+mj-lt"/>
            </a:endParaRPr>
          </a:p>
          <a:p>
            <a:pPr marL="342900" indent="-342900" defTabSz="1301750">
              <a:buFont typeface="Arial" panose="020B0604020202020204" pitchFamily="34" charset="0"/>
              <a:buChar char="•"/>
            </a:pPr>
            <a:r>
              <a:rPr lang="en-CA" sz="2000" kern="1200" cap="all" spc="-60" dirty="0" err="1" smtClean="0">
                <a:latin typeface="+mj-lt"/>
              </a:rPr>
              <a:t>encombrements</a:t>
            </a:r>
            <a:endParaRPr lang="en-CA" sz="2000" kern="1200" cap="all" spc="-60" dirty="0" smtClean="0">
              <a:latin typeface="+mj-lt"/>
            </a:endParaRPr>
          </a:p>
          <a:p>
            <a:pPr defTabSz="1301750"/>
            <a:r>
              <a:rPr lang="en-CA" sz="2000" cap="all" spc="-60" dirty="0" smtClean="0">
                <a:latin typeface="+mj-lt"/>
              </a:rPr>
              <a:t>       </a:t>
            </a:r>
            <a:r>
              <a:rPr lang="en-CA" sz="2000" cap="all" spc="-60" dirty="0" err="1" smtClean="0">
                <a:latin typeface="+mj-lt"/>
              </a:rPr>
              <a:t>Bronchiques</a:t>
            </a:r>
            <a:endParaRPr lang="en-CA" sz="2000" cap="all" spc="-60" dirty="0" smtClean="0">
              <a:latin typeface="+mj-lt"/>
            </a:endParaRPr>
          </a:p>
          <a:p>
            <a:pPr marL="342900" indent="-342900" defTabSz="1301750">
              <a:buFont typeface="Arial" panose="020B0604020202020204" pitchFamily="34" charset="0"/>
              <a:buChar char="•"/>
            </a:pPr>
            <a:r>
              <a:rPr lang="en-CA" sz="2000" kern="1200" cap="all" spc="-60" dirty="0" err="1" smtClean="0">
                <a:latin typeface="+mj-lt"/>
              </a:rPr>
              <a:t>Cyanose</a:t>
            </a:r>
            <a:endParaRPr lang="en-CA" sz="2000" cap="all" spc="-60" dirty="0" smtClean="0">
              <a:latin typeface="+mj-lt"/>
            </a:endParaRPr>
          </a:p>
          <a:p>
            <a:pPr marL="342900" indent="-342900" defTabSz="1301750">
              <a:buFont typeface="Arial" panose="020B0604020202020204" pitchFamily="34" charset="0"/>
              <a:buChar char="•"/>
            </a:pPr>
            <a:r>
              <a:rPr lang="en-CA" sz="2000" kern="1200" cap="all" spc="-60" dirty="0" err="1" smtClean="0">
                <a:latin typeface="+mj-lt"/>
              </a:rPr>
              <a:t>Diaphorèse</a:t>
            </a:r>
            <a:r>
              <a:rPr lang="en-CA" sz="2000" kern="1200" cap="all" spc="-60" dirty="0" smtClean="0">
                <a:latin typeface="+mj-lt"/>
              </a:rPr>
              <a:t> …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7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79"/>
    </mc:Choice>
    <mc:Fallback xmlns="">
      <p:transition spd="slow" advTm="49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835696" y="449889"/>
            <a:ext cx="6552728" cy="69951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600" b="1" dirty="0" smtClean="0"/>
              <a:t>Identifier les </a:t>
            </a:r>
            <a:r>
              <a:rPr lang="en-CA" sz="3600" b="1" dirty="0" err="1" smtClean="0"/>
              <a:t>usagers</a:t>
            </a:r>
            <a:r>
              <a:rPr lang="en-CA" sz="3600" b="1" dirty="0" smtClean="0"/>
              <a:t> à </a:t>
            </a:r>
            <a:r>
              <a:rPr lang="en-CA" sz="3600" b="1" dirty="0" err="1" smtClean="0"/>
              <a:t>risque</a:t>
            </a:r>
            <a:endParaRPr lang="en-CA" sz="3600" b="1" dirty="0"/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2929953835"/>
              </p:ext>
            </p:extLst>
          </p:nvPr>
        </p:nvGraphicFramePr>
        <p:xfrm>
          <a:off x="539552" y="1340768"/>
          <a:ext cx="8064896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4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533"/>
    </mc:Choice>
    <mc:Fallback xmlns="">
      <p:transition spd="slow" advTm="74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807889"/>
            <a:ext cx="8229600" cy="64807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CA" sz="3600" dirty="0" err="1">
                <a:solidFill>
                  <a:schemeClr val="accent4">
                    <a:lumMod val="25000"/>
                  </a:schemeClr>
                </a:solidFill>
              </a:rPr>
              <a:t>É</a:t>
            </a:r>
            <a:r>
              <a:rPr lang="en-CA" sz="3600" dirty="0" err="1" smtClean="0">
                <a:solidFill>
                  <a:schemeClr val="accent4">
                    <a:lumMod val="25000"/>
                  </a:schemeClr>
                </a:solidFill>
              </a:rPr>
              <a:t>valuer</a:t>
            </a:r>
            <a:r>
              <a:rPr lang="en-CA" sz="3600" dirty="0" smtClean="0">
                <a:solidFill>
                  <a:schemeClr val="accent4">
                    <a:lumMod val="25000"/>
                  </a:schemeClr>
                </a:solidFill>
              </a:rPr>
              <a:t> le </a:t>
            </a:r>
            <a:r>
              <a:rPr lang="en-CA" sz="3600" dirty="0" err="1" smtClean="0">
                <a:solidFill>
                  <a:schemeClr val="accent4">
                    <a:lumMod val="25000"/>
                  </a:schemeClr>
                </a:solidFill>
              </a:rPr>
              <a:t>risque</a:t>
            </a:r>
            <a:r>
              <a:rPr lang="en-CA" sz="3600" dirty="0" smtClean="0">
                <a:solidFill>
                  <a:schemeClr val="accent4">
                    <a:lumMod val="25000"/>
                  </a:schemeClr>
                </a:solidFill>
              </a:rPr>
              <a:t> de la </a:t>
            </a:r>
            <a:r>
              <a:rPr lang="en-CA" sz="3600" dirty="0" err="1" smtClean="0">
                <a:solidFill>
                  <a:schemeClr val="accent4">
                    <a:lumMod val="25000"/>
                  </a:schemeClr>
                </a:solidFill>
              </a:rPr>
              <a:t>détresse</a:t>
            </a:r>
            <a:r>
              <a:rPr lang="en-CA" sz="3600" dirty="0" smtClean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CA" sz="3600" dirty="0" err="1" smtClean="0">
                <a:solidFill>
                  <a:schemeClr val="accent4">
                    <a:lumMod val="25000"/>
                  </a:schemeClr>
                </a:solidFill>
              </a:rPr>
              <a:t>respiratoire</a:t>
            </a:r>
            <a:endParaRPr lang="en-CA" sz="3600" dirty="0">
              <a:solidFill>
                <a:schemeClr val="accent4">
                  <a:lumMod val="25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8442498"/>
              </p:ext>
            </p:extLst>
          </p:nvPr>
        </p:nvGraphicFramePr>
        <p:xfrm>
          <a:off x="179512" y="1455961"/>
          <a:ext cx="8229600" cy="5402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281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77"/>
    </mc:Choice>
    <mc:Fallback xmlns="">
      <p:transition spd="slow" advTm="42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4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517850"/>
            <a:ext cx="4752528" cy="665176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CA" sz="4000" dirty="0">
                <a:solidFill>
                  <a:schemeClr val="accent6">
                    <a:lumMod val="50000"/>
                  </a:schemeClr>
                </a:solidFill>
              </a:rPr>
              <a:t>I</a:t>
            </a:r>
            <a:r>
              <a:rPr lang="en-CA" sz="4000" dirty="0" smtClean="0">
                <a:solidFill>
                  <a:schemeClr val="accent6">
                    <a:lumMod val="50000"/>
                  </a:schemeClr>
                </a:solidFill>
              </a:rPr>
              <a:t>nterventions</a:t>
            </a:r>
            <a:endParaRPr lang="en-CA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Explosion 1 3"/>
          <p:cNvSpPr/>
          <p:nvPr/>
        </p:nvSpPr>
        <p:spPr>
          <a:xfrm>
            <a:off x="3275856" y="2924944"/>
            <a:ext cx="2592288" cy="2459823"/>
          </a:xfrm>
          <a:prstGeom prst="irregularSeal1">
            <a:avLst/>
          </a:prstGeom>
          <a:gradFill>
            <a:gsLst>
              <a:gs pos="0">
                <a:schemeClr val="accent2">
                  <a:lumMod val="0"/>
                  <a:lumOff val="100000"/>
                </a:schemeClr>
              </a:gs>
              <a:gs pos="7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 dirty="0" smtClean="0">
                <a:solidFill>
                  <a:schemeClr val="accent1"/>
                </a:solidFill>
              </a:rPr>
              <a:t>Situation </a:t>
            </a:r>
            <a:r>
              <a:rPr lang="en-CA" sz="2400" b="1" dirty="0" err="1" smtClean="0">
                <a:solidFill>
                  <a:schemeClr val="accent1"/>
                </a:solidFill>
              </a:rPr>
              <a:t>d’urgence</a:t>
            </a:r>
            <a:endParaRPr lang="en-CA" sz="2400" b="1" dirty="0">
              <a:solidFill>
                <a:schemeClr val="accent1"/>
              </a:solidFill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686381255"/>
              </p:ext>
            </p:extLst>
          </p:nvPr>
        </p:nvGraphicFramePr>
        <p:xfrm>
          <a:off x="755576" y="1266963"/>
          <a:ext cx="7254552" cy="51400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5" name="Oval 4"/>
          <p:cNvSpPr/>
          <p:nvPr/>
        </p:nvSpPr>
        <p:spPr>
          <a:xfrm>
            <a:off x="6228184" y="953276"/>
            <a:ext cx="2523087" cy="2448271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CA" sz="2000" b="1" kern="1200" cap="all" spc="-60" dirty="0" smtClean="0">
                <a:latin typeface="+mj-lt"/>
              </a:rPr>
              <a:t>Intervention </a:t>
            </a:r>
            <a:r>
              <a:rPr lang="en-CA" sz="2000" b="1" kern="1200" cap="all" spc="-60" dirty="0" err="1" smtClean="0">
                <a:latin typeface="+mj-lt"/>
              </a:rPr>
              <a:t>rapide</a:t>
            </a:r>
            <a:endParaRPr lang="en-CA" sz="2000" b="1" kern="1200" cap="all" spc="-60" dirty="0" smtClean="0">
              <a:latin typeface="+mj-lt"/>
            </a:endParaRPr>
          </a:p>
          <a:p>
            <a:pPr algn="ctr"/>
            <a:r>
              <a:rPr lang="en-CA" sz="2000" b="1" kern="1200" cap="all" spc="-60" dirty="0" smtClean="0">
                <a:latin typeface="+mj-lt"/>
              </a:rPr>
              <a:t>et</a:t>
            </a:r>
          </a:p>
          <a:p>
            <a:pPr algn="ctr"/>
            <a:r>
              <a:rPr lang="en-CA" sz="2000" b="1" kern="1200" cap="all" spc="-60" dirty="0" smtClean="0">
                <a:latin typeface="+mj-lt"/>
              </a:rPr>
              <a:t>leadership </a:t>
            </a:r>
            <a:r>
              <a:rPr lang="en-CA" sz="2000" b="1" kern="1200" cap="all" spc="-60" dirty="0" err="1" smtClean="0">
                <a:latin typeface="+mj-lt"/>
              </a:rPr>
              <a:t>infirmier</a:t>
            </a:r>
            <a:endParaRPr lang="en-CA" sz="2000" b="1" kern="1200" cap="all" spc="-60" dirty="0" smtClean="0">
              <a:latin typeface="+mj-lt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125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696"/>
    </mc:Choice>
    <mc:Fallback xmlns="">
      <p:transition spd="slow" advTm="100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6339865"/>
              </p:ext>
            </p:extLst>
          </p:nvPr>
        </p:nvGraphicFramePr>
        <p:xfrm>
          <a:off x="1043608" y="2348880"/>
          <a:ext cx="7283152" cy="4105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Flowchart: Display 5"/>
          <p:cNvSpPr/>
          <p:nvPr/>
        </p:nvSpPr>
        <p:spPr>
          <a:xfrm>
            <a:off x="3209020" y="332656"/>
            <a:ext cx="2952328" cy="2592288"/>
          </a:xfrm>
          <a:prstGeom prst="flowChartDisplay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A" sz="3200" b="1" dirty="0" smtClean="0">
                <a:solidFill>
                  <a:schemeClr val="accent4">
                    <a:lumMod val="10000"/>
                  </a:schemeClr>
                </a:solidFill>
              </a:rPr>
              <a:t>Sentiment de </a:t>
            </a:r>
            <a:r>
              <a:rPr lang="en-CA" sz="3200" b="1" dirty="0" err="1" smtClean="0">
                <a:solidFill>
                  <a:schemeClr val="accent4">
                    <a:lumMod val="10000"/>
                  </a:schemeClr>
                </a:solidFill>
              </a:rPr>
              <a:t>contrôle</a:t>
            </a:r>
            <a:endParaRPr lang="en-CA" sz="3200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891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17"/>
    </mc:Choice>
    <mc:Fallback xmlns="">
      <p:transition spd="slow" advTm="14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9468" y="692696"/>
            <a:ext cx="5256584" cy="987548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CA" sz="6000" dirty="0" err="1" smtClean="0">
                <a:solidFill>
                  <a:schemeClr val="accent6">
                    <a:lumMod val="50000"/>
                  </a:schemeClr>
                </a:solidFill>
              </a:rPr>
              <a:t>Approche</a:t>
            </a:r>
            <a:r>
              <a:rPr lang="en-CA" dirty="0" smtClean="0"/>
              <a:t>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204864"/>
            <a:ext cx="8892480" cy="3672408"/>
          </a:xfrm>
        </p:spPr>
        <p:txBody>
          <a:bodyPr>
            <a:noAutofit/>
          </a:bodyPr>
          <a:lstStyle/>
          <a:p>
            <a:pPr marL="534988" indent="-534988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CA" sz="2800" dirty="0" err="1" smtClean="0"/>
              <a:t>Approche</a:t>
            </a:r>
            <a:r>
              <a:rPr lang="en-CA" sz="2800" dirty="0" smtClean="0"/>
              <a:t> </a:t>
            </a:r>
            <a:r>
              <a:rPr lang="en-CA" sz="2800" dirty="0" err="1" smtClean="0"/>
              <a:t>calme</a:t>
            </a:r>
            <a:r>
              <a:rPr lang="en-CA" sz="2800" dirty="0" smtClean="0"/>
              <a:t> et </a:t>
            </a:r>
            <a:r>
              <a:rPr lang="en-CA" sz="2800" dirty="0" err="1" smtClean="0"/>
              <a:t>rassurante</a:t>
            </a:r>
            <a:r>
              <a:rPr lang="en-CA" sz="2800" dirty="0" smtClean="0"/>
              <a:t> (pour les </a:t>
            </a:r>
            <a:r>
              <a:rPr lang="en-CA" sz="2800" dirty="0" err="1" smtClean="0"/>
              <a:t>proches</a:t>
            </a:r>
            <a:r>
              <a:rPr lang="en-CA" sz="2800" dirty="0" smtClean="0"/>
              <a:t> et </a:t>
            </a:r>
            <a:r>
              <a:rPr lang="en-CA" sz="2800" dirty="0" err="1" smtClean="0"/>
              <a:t>l’usager</a:t>
            </a:r>
            <a:r>
              <a:rPr lang="en-CA" sz="2800" dirty="0" smtClean="0"/>
              <a:t>)</a:t>
            </a:r>
          </a:p>
          <a:p>
            <a:pPr marL="534988" indent="-534988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CA" sz="2800" dirty="0" err="1" smtClean="0"/>
              <a:t>Positionnement</a:t>
            </a:r>
            <a:r>
              <a:rPr lang="en-CA" sz="2800" dirty="0" smtClean="0"/>
              <a:t> semi-fowler </a:t>
            </a:r>
            <a:r>
              <a:rPr lang="en-CA" sz="2800" dirty="0" err="1" smtClean="0"/>
              <a:t>ou</a:t>
            </a:r>
            <a:r>
              <a:rPr lang="en-CA" sz="2800" dirty="0" smtClean="0"/>
              <a:t> </a:t>
            </a:r>
            <a:r>
              <a:rPr lang="en-CA" sz="2800" dirty="0" err="1" smtClean="0"/>
              <a:t>selon</a:t>
            </a:r>
            <a:r>
              <a:rPr lang="en-CA" sz="2800" dirty="0" smtClean="0"/>
              <a:t> </a:t>
            </a:r>
            <a:r>
              <a:rPr lang="en-CA" sz="2800" dirty="0" err="1" smtClean="0"/>
              <a:t>tolérance</a:t>
            </a:r>
            <a:r>
              <a:rPr lang="en-CA" sz="2800" dirty="0" smtClean="0"/>
              <a:t> de </a:t>
            </a:r>
            <a:r>
              <a:rPr lang="en-CA" sz="2800" dirty="0" err="1" smtClean="0"/>
              <a:t>l’usager</a:t>
            </a:r>
            <a:endParaRPr lang="en-CA" sz="2800" dirty="0" smtClean="0"/>
          </a:p>
          <a:p>
            <a:pPr marL="534988" indent="-534988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CA" sz="2800" dirty="0"/>
              <a:t>V</a:t>
            </a:r>
            <a:r>
              <a:rPr lang="en-CA" sz="2800" dirty="0" smtClean="0"/>
              <a:t>entilation et </a:t>
            </a:r>
            <a:r>
              <a:rPr lang="en-CA" sz="2800" dirty="0" err="1" smtClean="0"/>
              <a:t>aération</a:t>
            </a:r>
            <a:r>
              <a:rPr lang="en-CA" sz="2800" dirty="0" smtClean="0"/>
              <a:t> de la </a:t>
            </a:r>
            <a:r>
              <a:rPr lang="en-CA" sz="2800" dirty="0" err="1" smtClean="0"/>
              <a:t>chambre</a:t>
            </a:r>
            <a:endParaRPr lang="en-CA" sz="2800" dirty="0" smtClean="0"/>
          </a:p>
          <a:p>
            <a:pPr marL="534988" indent="-534988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CA" sz="2800" dirty="0" smtClean="0"/>
              <a:t>Surveillance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63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28"/>
    </mc:Choice>
    <mc:Fallback xmlns="">
      <p:transition spd="slow" advTm="51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6000"/>
            <a:lum/>
          </a:blip>
          <a:srcRect/>
          <a:stretch>
            <a:fillRect l="-6000" t="33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832" y="1988840"/>
            <a:ext cx="8229600" cy="1224136"/>
          </a:xfrm>
        </p:spPr>
        <p:txBody>
          <a:bodyPr/>
          <a:lstStyle/>
          <a:p>
            <a:pPr marL="0" indent="0" algn="ctr">
              <a:buNone/>
            </a:pPr>
            <a:r>
              <a:rPr lang="en-CA" dirty="0" smtClean="0"/>
              <a:t>Est-</a:t>
            </a:r>
            <a:r>
              <a:rPr lang="en-CA" dirty="0" err="1" smtClean="0"/>
              <a:t>ce</a:t>
            </a:r>
            <a:r>
              <a:rPr lang="en-CA" dirty="0" smtClean="0"/>
              <a:t> </a:t>
            </a:r>
            <a:r>
              <a:rPr lang="en-CA" dirty="0" err="1" smtClean="0"/>
              <a:t>qu’on</a:t>
            </a:r>
            <a:r>
              <a:rPr lang="en-CA" dirty="0" smtClean="0"/>
              <a:t> cause le </a:t>
            </a:r>
            <a:r>
              <a:rPr lang="en-CA" dirty="0" err="1" smtClean="0"/>
              <a:t>décès</a:t>
            </a:r>
            <a:r>
              <a:rPr lang="en-CA" dirty="0" smtClean="0"/>
              <a:t> </a:t>
            </a:r>
            <a:r>
              <a:rPr lang="en-CA" dirty="0" err="1" smtClean="0"/>
              <a:t>en</a:t>
            </a:r>
            <a:r>
              <a:rPr lang="en-CA" dirty="0"/>
              <a:t> </a:t>
            </a:r>
            <a:r>
              <a:rPr lang="en-CA" dirty="0" err="1" smtClean="0"/>
              <a:t>appliquant</a:t>
            </a:r>
            <a:r>
              <a:rPr lang="en-CA" dirty="0" smtClean="0"/>
              <a:t>  </a:t>
            </a:r>
            <a:r>
              <a:rPr lang="en-CA" dirty="0" err="1" smtClean="0"/>
              <a:t>l’ordonnance</a:t>
            </a:r>
            <a:r>
              <a:rPr lang="en-CA" dirty="0" smtClean="0"/>
              <a:t> de </a:t>
            </a:r>
            <a:r>
              <a:rPr lang="en-CA" dirty="0" err="1" smtClean="0"/>
              <a:t>détresse</a:t>
            </a:r>
            <a:r>
              <a:rPr lang="en-CA" dirty="0" smtClean="0"/>
              <a:t> </a:t>
            </a:r>
            <a:r>
              <a:rPr lang="en-CA" dirty="0" err="1" smtClean="0"/>
              <a:t>respiratoire</a:t>
            </a:r>
            <a:r>
              <a:rPr lang="en-CA" dirty="0" smtClean="0"/>
              <a:t> ? </a:t>
            </a:r>
            <a:endParaRPr lang="en-CA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47577" y="943219"/>
            <a:ext cx="4944110" cy="901605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fr-CA" sz="6000" i="1" dirty="0">
                <a:solidFill>
                  <a:schemeClr val="accent4">
                    <a:lumMod val="10000"/>
                  </a:schemeClr>
                </a:solidFill>
              </a:rPr>
              <a:t>QUESTION</a:t>
            </a:r>
            <a:endParaRPr lang="en-CA" sz="6000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28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6"/>
    </mc:Choice>
    <mc:Fallback xmlns="">
      <p:transition spd="slow" advTm="14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832" y="1988840"/>
            <a:ext cx="8229600" cy="1224136"/>
          </a:xfrm>
        </p:spPr>
        <p:txBody>
          <a:bodyPr/>
          <a:lstStyle/>
          <a:p>
            <a:pPr marL="0" indent="0" algn="ctr">
              <a:buNone/>
            </a:pPr>
            <a:r>
              <a:rPr lang="en-CA" dirty="0" smtClean="0"/>
              <a:t>Est-</a:t>
            </a:r>
            <a:r>
              <a:rPr lang="en-CA" dirty="0" err="1" smtClean="0"/>
              <a:t>ce</a:t>
            </a:r>
            <a:r>
              <a:rPr lang="en-CA" dirty="0" smtClean="0"/>
              <a:t> </a:t>
            </a:r>
            <a:r>
              <a:rPr lang="en-CA" dirty="0" err="1" smtClean="0"/>
              <a:t>qu’on</a:t>
            </a:r>
            <a:r>
              <a:rPr lang="en-CA" dirty="0" smtClean="0"/>
              <a:t> cause le </a:t>
            </a:r>
            <a:r>
              <a:rPr lang="en-CA" dirty="0" err="1" smtClean="0"/>
              <a:t>décès</a:t>
            </a:r>
            <a:r>
              <a:rPr lang="en-CA" dirty="0" smtClean="0"/>
              <a:t> </a:t>
            </a:r>
            <a:r>
              <a:rPr lang="en-CA" dirty="0" err="1" smtClean="0"/>
              <a:t>en</a:t>
            </a:r>
            <a:r>
              <a:rPr lang="en-CA" dirty="0"/>
              <a:t> </a:t>
            </a:r>
            <a:r>
              <a:rPr lang="en-CA" dirty="0" err="1" smtClean="0"/>
              <a:t>appliquant</a:t>
            </a:r>
            <a:r>
              <a:rPr lang="en-CA" dirty="0" smtClean="0"/>
              <a:t>  </a:t>
            </a:r>
            <a:r>
              <a:rPr lang="en-CA" dirty="0" err="1" smtClean="0"/>
              <a:t>l’ordonnance</a:t>
            </a:r>
            <a:r>
              <a:rPr lang="en-CA" dirty="0" smtClean="0"/>
              <a:t> de </a:t>
            </a:r>
            <a:r>
              <a:rPr lang="en-CA" dirty="0" err="1" smtClean="0"/>
              <a:t>détresse</a:t>
            </a:r>
            <a:r>
              <a:rPr lang="en-CA" dirty="0" smtClean="0"/>
              <a:t> </a:t>
            </a:r>
            <a:r>
              <a:rPr lang="en-CA" dirty="0" err="1" smtClean="0"/>
              <a:t>respiratoire</a:t>
            </a:r>
            <a:r>
              <a:rPr lang="en-CA" dirty="0" smtClean="0"/>
              <a:t> ? </a:t>
            </a:r>
            <a:endParaRPr lang="en-CA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47577" y="943219"/>
            <a:ext cx="4944110" cy="901605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fr-CA" sz="6000" i="1" dirty="0">
                <a:solidFill>
                  <a:schemeClr val="accent4">
                    <a:lumMod val="10000"/>
                  </a:schemeClr>
                </a:solidFill>
              </a:rPr>
              <a:t>QUESTION</a:t>
            </a:r>
            <a:endParaRPr lang="en-CA" sz="60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5" name="TextBox 1"/>
          <p:cNvSpPr txBox="1"/>
          <p:nvPr/>
        </p:nvSpPr>
        <p:spPr>
          <a:xfrm>
            <a:off x="2555776" y="4365104"/>
            <a:ext cx="3673507" cy="1618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9600" b="1" dirty="0" smtClean="0">
                <a:solidFill>
                  <a:srgbClr val="990033"/>
                </a:solidFill>
              </a:rPr>
              <a:t>NON</a:t>
            </a:r>
            <a:endParaRPr lang="en-CA" sz="9600" b="1" dirty="0">
              <a:solidFill>
                <a:srgbClr val="990033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207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88"/>
    </mc:Choice>
    <mc:Fallback xmlns="">
      <p:transition spd="slow" advTm="67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6982" y="908720"/>
            <a:ext cx="7892742" cy="936104"/>
          </a:xfrm>
        </p:spPr>
        <p:txBody>
          <a:bodyPr/>
          <a:lstStyle/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fr-CA" sz="2800" dirty="0" smtClean="0">
                <a:solidFill>
                  <a:schemeClr val="accent4">
                    <a:lumMod val="25000"/>
                  </a:schemeClr>
                </a:solidFill>
                <a:latin typeface="+mn-lt"/>
              </a:rPr>
              <a:t>À la </a:t>
            </a:r>
            <a:r>
              <a:rPr lang="fr-CA" sz="2800" dirty="0">
                <a:solidFill>
                  <a:schemeClr val="accent4">
                    <a:lumMod val="25000"/>
                  </a:schemeClr>
                </a:solidFill>
                <a:latin typeface="+mn-lt"/>
              </a:rPr>
              <a:t>fin de cette formation vous serez en mesure </a:t>
            </a:r>
            <a:r>
              <a:rPr lang="fr-CA" sz="2800" dirty="0" smtClean="0">
                <a:solidFill>
                  <a:schemeClr val="accent4">
                    <a:lumMod val="25000"/>
                  </a:schemeClr>
                </a:solidFill>
                <a:latin typeface="+mn-lt"/>
              </a:rPr>
              <a:t>de</a:t>
            </a:r>
            <a:br>
              <a:rPr lang="fr-CA" sz="2800" dirty="0" smtClean="0">
                <a:solidFill>
                  <a:schemeClr val="accent4">
                    <a:lumMod val="25000"/>
                  </a:schemeClr>
                </a:solidFill>
                <a:latin typeface="+mn-lt"/>
              </a:rPr>
            </a:br>
            <a:r>
              <a:rPr lang="fr-CA" sz="2800" dirty="0" smtClean="0">
                <a:solidFill>
                  <a:schemeClr val="accent4">
                    <a:lumMod val="25000"/>
                  </a:schemeClr>
                </a:solidFill>
                <a:latin typeface="+mn-lt"/>
              </a:rPr>
              <a:t> développer </a:t>
            </a:r>
            <a:r>
              <a:rPr lang="fr-CA" sz="2800" dirty="0">
                <a:solidFill>
                  <a:schemeClr val="accent4">
                    <a:lumMod val="25000"/>
                  </a:schemeClr>
                </a:solidFill>
                <a:latin typeface="+mn-lt"/>
              </a:rPr>
              <a:t>les </a:t>
            </a:r>
            <a:r>
              <a:rPr lang="fr-CA" sz="2800" dirty="0" smtClean="0">
                <a:solidFill>
                  <a:schemeClr val="accent4">
                    <a:lumMod val="25000"/>
                  </a:schemeClr>
                </a:solidFill>
                <a:latin typeface="+mn-lt"/>
              </a:rPr>
              <a:t>compétences infirmières et </a:t>
            </a:r>
            <a:r>
              <a:rPr lang="fr-CA" sz="2800" dirty="0">
                <a:solidFill>
                  <a:schemeClr val="accent4">
                    <a:lumMod val="25000"/>
                  </a:schemeClr>
                </a:solidFill>
              </a:rPr>
              <a:t>infirmières</a:t>
            </a:r>
            <a:r>
              <a:rPr lang="fr-CA" sz="2800" dirty="0" smtClean="0">
                <a:solidFill>
                  <a:schemeClr val="accent4">
                    <a:lumMod val="25000"/>
                  </a:schemeClr>
                </a:solidFill>
                <a:latin typeface="+mn-lt"/>
              </a:rPr>
              <a:t>  auxiliaires suivantes :</a:t>
            </a:r>
            <a:r>
              <a:rPr lang="fr-FR" sz="2800" dirty="0" smtClean="0">
                <a:solidFill>
                  <a:schemeClr val="accent4">
                    <a:lumMod val="25000"/>
                  </a:schemeClr>
                </a:solidFill>
                <a:latin typeface="+mn-lt"/>
              </a:rPr>
              <a:t/>
            </a:r>
            <a:br>
              <a:rPr lang="fr-FR" sz="2800" dirty="0" smtClean="0">
                <a:solidFill>
                  <a:schemeClr val="accent4">
                    <a:lumMod val="25000"/>
                  </a:schemeClr>
                </a:solidFill>
                <a:latin typeface="+mn-lt"/>
              </a:rPr>
            </a:br>
            <a:r>
              <a:rPr lang="fr-FR" sz="2800" dirty="0" smtClean="0">
                <a:solidFill>
                  <a:schemeClr val="accent4">
                    <a:lumMod val="25000"/>
                  </a:schemeClr>
                </a:solidFill>
                <a:latin typeface="+mn-lt"/>
              </a:rPr>
              <a:t/>
            </a:r>
            <a:br>
              <a:rPr lang="fr-FR" sz="2800" dirty="0" smtClean="0">
                <a:solidFill>
                  <a:schemeClr val="accent4">
                    <a:lumMod val="25000"/>
                  </a:schemeClr>
                </a:solidFill>
                <a:latin typeface="+mn-lt"/>
              </a:rPr>
            </a:br>
            <a:endParaRPr lang="fr-FR" sz="2800" dirty="0">
              <a:solidFill>
                <a:schemeClr val="accent4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550958" y="2492896"/>
            <a:ext cx="8108766" cy="3779986"/>
          </a:xfrm>
        </p:spPr>
        <p:txBody>
          <a:bodyPr/>
          <a:lstStyle/>
          <a:p>
            <a:pPr marL="268288" indent="-268288"/>
            <a:r>
              <a:rPr lang="fr-FR" sz="2400" dirty="0" smtClean="0"/>
              <a:t>Reconnaître </a:t>
            </a:r>
            <a:r>
              <a:rPr lang="fr-FR" sz="2400" dirty="0"/>
              <a:t>les signes et </a:t>
            </a:r>
            <a:r>
              <a:rPr lang="fr-FR" sz="2400" dirty="0" smtClean="0"/>
              <a:t>symptômes de </a:t>
            </a:r>
            <a:r>
              <a:rPr lang="fr-FR" sz="2400" dirty="0"/>
              <a:t>la </a:t>
            </a:r>
            <a:r>
              <a:rPr lang="fr-FR" sz="2400" dirty="0" smtClean="0"/>
              <a:t>dyspnée </a:t>
            </a:r>
            <a:r>
              <a:rPr lang="fr-FR" sz="2400" dirty="0"/>
              <a:t>et de la </a:t>
            </a:r>
            <a:r>
              <a:rPr lang="fr-FR" sz="2400" dirty="0" smtClean="0"/>
              <a:t>détresse </a:t>
            </a:r>
            <a:r>
              <a:rPr lang="fr-FR" sz="2400" dirty="0"/>
              <a:t>respiratoire</a:t>
            </a:r>
          </a:p>
          <a:p>
            <a:pPr marL="268288" indent="-268288"/>
            <a:endParaRPr lang="fr-FR" sz="2400" dirty="0"/>
          </a:p>
          <a:p>
            <a:pPr marL="268288" indent="-268288"/>
            <a:r>
              <a:rPr lang="fr-FR" sz="2400" dirty="0"/>
              <a:t>Comprendre comment intervenir lors d’une </a:t>
            </a:r>
            <a:r>
              <a:rPr lang="fr-FR" sz="2400" dirty="0" smtClean="0"/>
              <a:t>détresse </a:t>
            </a:r>
            <a:r>
              <a:rPr lang="fr-FR" sz="2400" dirty="0"/>
              <a:t>respiratoire et comment diriger </a:t>
            </a:r>
            <a:r>
              <a:rPr lang="fr-FR" sz="2400" dirty="0" smtClean="0"/>
              <a:t>l’équipe </a:t>
            </a:r>
            <a:r>
              <a:rPr lang="fr-FR" sz="2400" dirty="0"/>
              <a:t>de soins lors de </a:t>
            </a:r>
            <a:r>
              <a:rPr lang="fr-FR" sz="2400" dirty="0" smtClean="0"/>
              <a:t>l’intervention</a:t>
            </a:r>
          </a:p>
          <a:p>
            <a:pPr marL="268288" indent="-268288"/>
            <a:endParaRPr lang="fr-FR" sz="2400" dirty="0"/>
          </a:p>
          <a:p>
            <a:pPr marL="268288" indent="-268288"/>
            <a:r>
              <a:rPr lang="fr-FR" sz="2400" dirty="0"/>
              <a:t>Apprendre comment administrer la </a:t>
            </a:r>
            <a:r>
              <a:rPr lang="fr-FR" sz="2400" dirty="0" smtClean="0"/>
              <a:t>médication </a:t>
            </a:r>
            <a:r>
              <a:rPr lang="fr-FR" sz="2400" dirty="0"/>
              <a:t>de l’ordonnance de </a:t>
            </a:r>
            <a:r>
              <a:rPr lang="fr-FR" sz="2400" dirty="0" smtClean="0"/>
              <a:t>détresse </a:t>
            </a:r>
            <a:r>
              <a:rPr lang="fr-FR" sz="2400" dirty="0"/>
              <a:t>respiratoire</a:t>
            </a:r>
          </a:p>
          <a:p>
            <a:endParaRPr lang="fr-FR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0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64"/>
    </mc:Choice>
    <mc:Fallback xmlns="">
      <p:transition spd="slow" advTm="52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alphaModFix amt="66000"/>
            <a:lum/>
          </a:blip>
          <a:srcRect/>
          <a:stretch>
            <a:fillRect l="-6000" t="50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55576" y="1766478"/>
            <a:ext cx="7848872" cy="1806538"/>
          </a:xfrm>
        </p:spPr>
        <p:txBody>
          <a:bodyPr/>
          <a:lstStyle/>
          <a:p>
            <a:pPr marL="64008" indent="0" algn="just">
              <a:spcBef>
                <a:spcPts val="0"/>
              </a:spcBef>
              <a:buNone/>
            </a:pPr>
            <a:r>
              <a:rPr lang="fr-CA" sz="2400" dirty="0" smtClean="0"/>
              <a:t>Lors de l’administration de l’ordonnance de détresse respiratoire , on administre seulement l’opioïde (ex.: morphine, </a:t>
            </a:r>
            <a:r>
              <a:rPr lang="fr-CA" sz="2400" dirty="0" err="1" smtClean="0"/>
              <a:t>hydromorphone</a:t>
            </a:r>
            <a:r>
              <a:rPr lang="fr-CA" sz="2400" dirty="0" smtClean="0"/>
              <a:t>) et le benzodiazépine (ex.: </a:t>
            </a:r>
            <a:r>
              <a:rPr lang="fr-CA" sz="2400" dirty="0" err="1" smtClean="0"/>
              <a:t>ativan</a:t>
            </a:r>
            <a:r>
              <a:rPr lang="fr-CA" sz="2400" dirty="0" smtClean="0"/>
              <a:t>, </a:t>
            </a:r>
            <a:r>
              <a:rPr lang="fr-CA" sz="2400" dirty="0" err="1" smtClean="0"/>
              <a:t>versed</a:t>
            </a:r>
            <a:r>
              <a:rPr lang="fr-CA" sz="2400" dirty="0" smtClean="0"/>
              <a:t>) si l’usager  ne présente pas des sécrétions</a:t>
            </a:r>
          </a:p>
          <a:p>
            <a:pPr marL="64008" indent="0">
              <a:buNone/>
            </a:pPr>
            <a:endParaRPr lang="fr-CA" sz="2400" dirty="0"/>
          </a:p>
          <a:p>
            <a:pPr marL="64008" indent="0">
              <a:buNone/>
            </a:pPr>
            <a:endParaRPr lang="fr-CA" sz="2400" dirty="0" smtClean="0"/>
          </a:p>
          <a:p>
            <a:pPr marL="64008" indent="0">
              <a:buNone/>
            </a:pPr>
            <a:endParaRPr lang="fr-CA" sz="2400" dirty="0"/>
          </a:p>
          <a:p>
            <a:pPr marL="64008" indent="0">
              <a:buNone/>
            </a:pPr>
            <a:endParaRPr lang="fr-CA" sz="2400" dirty="0" smtClean="0"/>
          </a:p>
          <a:p>
            <a:pPr marL="64008" indent="0" algn="ctr">
              <a:buNone/>
            </a:pPr>
            <a:endParaRPr lang="fr-CA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51720" y="476672"/>
            <a:ext cx="4944110" cy="929766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fr-CA" sz="6000" i="1" dirty="0" smtClean="0">
                <a:solidFill>
                  <a:schemeClr val="accent4">
                    <a:lumMod val="10000"/>
                  </a:schemeClr>
                </a:solidFill>
              </a:rPr>
              <a:t>QUESTION</a:t>
            </a:r>
            <a:endParaRPr lang="en-CA" sz="6000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44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79"/>
    </mc:Choice>
    <mc:Fallback xmlns="">
      <p:transition spd="slow" advTm="22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3568" y="2132856"/>
            <a:ext cx="7704856" cy="1872208"/>
          </a:xfrm>
        </p:spPr>
        <p:txBody>
          <a:bodyPr/>
          <a:lstStyle/>
          <a:p>
            <a:pPr marL="64008" indent="0" algn="just">
              <a:spcBef>
                <a:spcPts val="0"/>
              </a:spcBef>
              <a:buNone/>
            </a:pPr>
            <a:r>
              <a:rPr lang="fr-CA" sz="2400" dirty="0" smtClean="0"/>
              <a:t>Lors de l’administration de l’ordonnance de détresse respiratoire , on administre seulement l’opioïde (ex.: morphine, </a:t>
            </a:r>
            <a:r>
              <a:rPr lang="fr-CA" sz="2400" dirty="0" err="1" smtClean="0"/>
              <a:t>hydromorphone</a:t>
            </a:r>
            <a:r>
              <a:rPr lang="fr-CA" sz="2400" dirty="0" smtClean="0"/>
              <a:t>) et le benzodiazépine (ex.: </a:t>
            </a:r>
            <a:r>
              <a:rPr lang="fr-CA" sz="2400" dirty="0" err="1" smtClean="0"/>
              <a:t>ativan</a:t>
            </a:r>
            <a:r>
              <a:rPr lang="fr-CA" sz="2400" dirty="0" smtClean="0"/>
              <a:t>, </a:t>
            </a:r>
            <a:r>
              <a:rPr lang="fr-CA" sz="2400" dirty="0" err="1" smtClean="0"/>
              <a:t>versed</a:t>
            </a:r>
            <a:r>
              <a:rPr lang="fr-CA" sz="2400" dirty="0" smtClean="0"/>
              <a:t>) si l’usager  ne présente pas des sécrétions</a:t>
            </a:r>
          </a:p>
          <a:p>
            <a:pPr marL="64008" indent="0">
              <a:buNone/>
            </a:pPr>
            <a:endParaRPr lang="fr-CA" sz="2400" dirty="0"/>
          </a:p>
          <a:p>
            <a:pPr marL="64008" indent="0">
              <a:buNone/>
            </a:pPr>
            <a:endParaRPr lang="fr-CA" sz="2400" dirty="0" smtClean="0"/>
          </a:p>
          <a:p>
            <a:pPr marL="64008" indent="0">
              <a:buNone/>
            </a:pPr>
            <a:endParaRPr lang="fr-CA" sz="2400" dirty="0"/>
          </a:p>
          <a:p>
            <a:pPr marL="64008" indent="0">
              <a:buNone/>
            </a:pPr>
            <a:endParaRPr lang="fr-CA" sz="2400" dirty="0" smtClean="0"/>
          </a:p>
          <a:p>
            <a:pPr marL="64008" indent="0" algn="ctr">
              <a:buNone/>
            </a:pPr>
            <a:endParaRPr lang="fr-CA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99945" y="836712"/>
            <a:ext cx="4944110" cy="929766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fr-CA" sz="6000" i="1" dirty="0" smtClean="0">
                <a:solidFill>
                  <a:schemeClr val="accent4">
                    <a:lumMod val="10000"/>
                  </a:schemeClr>
                </a:solidFill>
              </a:rPr>
              <a:t>QUESTION</a:t>
            </a:r>
            <a:endParaRPr lang="en-CA" sz="6000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480" y="3717032"/>
            <a:ext cx="4670425" cy="266429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876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41"/>
    </mc:Choice>
    <mc:Fallback xmlns="">
      <p:transition spd="slow" advTm="43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alphaModFix amt="66000"/>
            <a:lum/>
          </a:blip>
          <a:srcRect/>
          <a:stretch>
            <a:fillRect l="-6000" t="5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418356"/>
            <a:ext cx="8172400" cy="850404"/>
          </a:xfrm>
        </p:spPr>
        <p:txBody>
          <a:bodyPr/>
          <a:lstStyle/>
          <a:p>
            <a:pPr marL="64008" indent="0" algn="ctr">
              <a:spcBef>
                <a:spcPts val="0"/>
              </a:spcBef>
              <a:buNone/>
            </a:pPr>
            <a:endParaRPr lang="fr-CA" i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64008" indent="0" algn="ctr">
              <a:spcBef>
                <a:spcPts val="0"/>
              </a:spcBef>
              <a:buNone/>
            </a:pPr>
            <a:endParaRPr lang="fr-CA" i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64008" indent="0" algn="ctr">
              <a:spcBef>
                <a:spcPts val="0"/>
              </a:spcBef>
              <a:buNone/>
            </a:pPr>
            <a:endParaRPr lang="fr-CA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64008" indent="0" algn="ctr">
              <a:spcBef>
                <a:spcPts val="0"/>
              </a:spcBef>
              <a:buNone/>
            </a:pPr>
            <a:r>
              <a:rPr lang="fr-CA" dirty="0" smtClean="0"/>
              <a:t>L’objectif souhaité lors de l’administration de l’ordonnance de détresse respiratoire est de soulager et calmer </a:t>
            </a:r>
            <a:endParaRPr lang="fr-CA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81689" y="843558"/>
            <a:ext cx="4944110" cy="94215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fr-CA" sz="6000" i="1" dirty="0" smtClean="0">
                <a:solidFill>
                  <a:schemeClr val="accent4">
                    <a:lumMod val="10000"/>
                  </a:schemeClr>
                </a:solidFill>
              </a:rPr>
              <a:t>QUESTION</a:t>
            </a:r>
            <a:br>
              <a:rPr lang="fr-CA" sz="6000" i="1" dirty="0" smtClean="0">
                <a:solidFill>
                  <a:schemeClr val="accent4">
                    <a:lumMod val="10000"/>
                  </a:schemeClr>
                </a:solidFill>
              </a:rPr>
            </a:br>
            <a:r>
              <a:rPr lang="fr-CA" sz="6000" i="1" dirty="0">
                <a:solidFill>
                  <a:schemeClr val="accent4">
                    <a:lumMod val="10000"/>
                  </a:schemeClr>
                </a:solidFill>
              </a:rPr>
              <a:t/>
            </a:r>
            <a:br>
              <a:rPr lang="fr-CA" sz="6000" i="1" dirty="0">
                <a:solidFill>
                  <a:schemeClr val="accent4">
                    <a:lumMod val="10000"/>
                  </a:schemeClr>
                </a:solidFill>
              </a:rPr>
            </a:br>
            <a:endParaRPr lang="en-CA" sz="6000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894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56"/>
    </mc:Choice>
    <mc:Fallback xmlns="">
      <p:transition spd="slow" advTm="9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418356"/>
            <a:ext cx="8172400" cy="850404"/>
          </a:xfrm>
        </p:spPr>
        <p:txBody>
          <a:bodyPr/>
          <a:lstStyle/>
          <a:p>
            <a:pPr marL="64008" indent="0" algn="ctr">
              <a:spcBef>
                <a:spcPts val="0"/>
              </a:spcBef>
              <a:buNone/>
            </a:pPr>
            <a:endParaRPr lang="fr-CA" i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64008" indent="0" algn="ctr">
              <a:spcBef>
                <a:spcPts val="0"/>
              </a:spcBef>
              <a:buNone/>
            </a:pPr>
            <a:endParaRPr lang="fr-CA" i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64008" indent="0" algn="ctr">
              <a:spcBef>
                <a:spcPts val="0"/>
              </a:spcBef>
              <a:buNone/>
            </a:pPr>
            <a:endParaRPr lang="fr-CA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64008" indent="0" algn="ctr">
              <a:spcBef>
                <a:spcPts val="0"/>
              </a:spcBef>
              <a:buNone/>
            </a:pPr>
            <a:r>
              <a:rPr lang="fr-CA" dirty="0" smtClean="0"/>
              <a:t>L’objectif souhaité lors de l’administration de l’ordonnance de détresse respiratoire est de soulager et calmer </a:t>
            </a:r>
            <a:endParaRPr lang="fr-CA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016" y="3789040"/>
            <a:ext cx="4670425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81689" y="843558"/>
            <a:ext cx="4944110" cy="94215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fr-CA" sz="6000" i="1" dirty="0" smtClean="0">
                <a:solidFill>
                  <a:schemeClr val="accent4">
                    <a:lumMod val="10000"/>
                  </a:schemeClr>
                </a:solidFill>
              </a:rPr>
              <a:t>QUESTION</a:t>
            </a:r>
            <a:br>
              <a:rPr lang="fr-CA" sz="6000" i="1" dirty="0" smtClean="0">
                <a:solidFill>
                  <a:schemeClr val="accent4">
                    <a:lumMod val="10000"/>
                  </a:schemeClr>
                </a:solidFill>
              </a:rPr>
            </a:br>
            <a:r>
              <a:rPr lang="fr-CA" sz="6000" i="1" dirty="0">
                <a:solidFill>
                  <a:schemeClr val="accent4">
                    <a:lumMod val="10000"/>
                  </a:schemeClr>
                </a:solidFill>
              </a:rPr>
              <a:t/>
            </a:r>
            <a:br>
              <a:rPr lang="fr-CA" sz="6000" i="1" dirty="0">
                <a:solidFill>
                  <a:schemeClr val="accent4">
                    <a:lumMod val="10000"/>
                  </a:schemeClr>
                </a:solidFill>
              </a:rPr>
            </a:br>
            <a:endParaRPr lang="en-CA" sz="6000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762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13"/>
    </mc:Choice>
    <mc:Fallback xmlns="">
      <p:transition spd="slow" advTm="43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3639" y="1268760"/>
            <a:ext cx="8064896" cy="1512168"/>
          </a:xfrm>
        </p:spPr>
        <p:txBody>
          <a:bodyPr>
            <a:normAutofit fontScale="70000" lnSpcReduction="20000"/>
          </a:bodyPr>
          <a:lstStyle/>
          <a:p>
            <a:pPr marL="64008" indent="0" algn="ctr">
              <a:spcBef>
                <a:spcPts val="0"/>
              </a:spcBef>
              <a:buNone/>
            </a:pPr>
            <a:r>
              <a:rPr lang="fr-CA" sz="5100" b="1" i="1" dirty="0" smtClean="0">
                <a:solidFill>
                  <a:schemeClr val="accent2"/>
                </a:solidFill>
              </a:rPr>
              <a:t>Objectifs de l’ordonnance respiratoire</a:t>
            </a:r>
          </a:p>
          <a:p>
            <a:pPr marL="64008" indent="0" algn="ctr">
              <a:spcBef>
                <a:spcPts val="0"/>
              </a:spcBef>
              <a:buNone/>
            </a:pPr>
            <a:endParaRPr lang="fr-CA" sz="3600" i="1" dirty="0">
              <a:solidFill>
                <a:schemeClr val="accent2">
                  <a:lumMod val="60000"/>
                  <a:lumOff val="40000"/>
                </a:schemeClr>
              </a:solidFill>
              <a:latin typeface="Bauhaus 93" pitchFamily="82" charset="0"/>
            </a:endParaRPr>
          </a:p>
          <a:p>
            <a:pPr marL="64008" indent="0">
              <a:spcBef>
                <a:spcPts val="0"/>
              </a:spcBef>
              <a:buNone/>
            </a:pPr>
            <a:r>
              <a:rPr lang="fr-CA" sz="3600" i="1" dirty="0" smtClean="0">
                <a:solidFill>
                  <a:schemeClr val="accent2"/>
                </a:solidFill>
                <a:latin typeface="Aharoni" pitchFamily="2" charset="-79"/>
                <a:cs typeface="Aharoni" pitchFamily="2" charset="-79"/>
              </a:rPr>
              <a:t>Endormir</a:t>
            </a:r>
            <a:r>
              <a:rPr lang="fr-CA" sz="3600" i="1" dirty="0" smtClean="0">
                <a:solidFill>
                  <a:schemeClr val="accent2"/>
                </a:solidFill>
                <a:latin typeface="Bauhaus 93" pitchFamily="82" charset="0"/>
              </a:rPr>
              <a:t>                        </a:t>
            </a:r>
            <a:r>
              <a:rPr lang="fr-CA" sz="3600" i="1" dirty="0" smtClean="0">
                <a:solidFill>
                  <a:schemeClr val="accent2"/>
                </a:solidFill>
                <a:latin typeface="Aharoni" pitchFamily="2" charset="-79"/>
                <a:cs typeface="Aharoni" pitchFamily="2" charset="-79"/>
              </a:rPr>
              <a:t>Soulager</a:t>
            </a:r>
            <a:r>
              <a:rPr lang="fr-CA" sz="3600" i="1" dirty="0" smtClean="0">
                <a:solidFill>
                  <a:schemeClr val="accent2"/>
                </a:solidFill>
                <a:latin typeface="Bauhaus 93" pitchFamily="82" charset="0"/>
              </a:rPr>
              <a:t>                    C</a:t>
            </a:r>
            <a:r>
              <a:rPr lang="fr-CA" sz="3600" i="1" dirty="0" smtClean="0">
                <a:solidFill>
                  <a:schemeClr val="accent2"/>
                </a:solidFill>
                <a:latin typeface="Aharoni" pitchFamily="2" charset="-79"/>
                <a:cs typeface="Aharoni" pitchFamily="2" charset="-79"/>
              </a:rPr>
              <a:t>almer</a:t>
            </a:r>
            <a:endParaRPr lang="fr-CA" sz="3600" i="1" dirty="0">
              <a:solidFill>
                <a:schemeClr val="accent2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20" y="2456892"/>
            <a:ext cx="2116137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094" y="2484298"/>
            <a:ext cx="2061987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492896"/>
            <a:ext cx="2206947" cy="2379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llipse 4"/>
          <p:cNvSpPr/>
          <p:nvPr/>
        </p:nvSpPr>
        <p:spPr>
          <a:xfrm>
            <a:off x="3409943" y="5129808"/>
            <a:ext cx="2592288" cy="136815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000" b="1" dirty="0" smtClean="0">
                <a:solidFill>
                  <a:schemeClr val="bg1"/>
                </a:solidFill>
              </a:rPr>
              <a:t>Opioïdes</a:t>
            </a:r>
            <a:endParaRPr lang="fr-CA" sz="2000" b="1" dirty="0">
              <a:solidFill>
                <a:schemeClr val="bg1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134688" y="5129808"/>
            <a:ext cx="2771800" cy="129614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A" sz="2000" b="1" dirty="0" smtClean="0">
                <a:solidFill>
                  <a:schemeClr val="bg1"/>
                </a:solidFill>
              </a:rPr>
              <a:t>Benzodiazépine</a:t>
            </a:r>
          </a:p>
          <a:p>
            <a:pPr algn="ctr"/>
            <a:r>
              <a:rPr lang="fr-CA" sz="2000" b="1" dirty="0" smtClean="0">
                <a:solidFill>
                  <a:schemeClr val="bg1"/>
                </a:solidFill>
              </a:rPr>
              <a:t>+</a:t>
            </a:r>
          </a:p>
          <a:p>
            <a:r>
              <a:rPr lang="fr-CA" sz="2000" b="1" dirty="0" smtClean="0">
                <a:solidFill>
                  <a:schemeClr val="bg1"/>
                </a:solidFill>
              </a:rPr>
              <a:t>Scopolamine</a:t>
            </a:r>
            <a:endParaRPr lang="fr-CA" sz="2000" b="1" dirty="0">
              <a:solidFill>
                <a:schemeClr val="bg1"/>
              </a:solidFill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6182136" y="5057800"/>
            <a:ext cx="2875105" cy="136815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000" b="1" dirty="0" smtClean="0">
                <a:solidFill>
                  <a:schemeClr val="bg1"/>
                </a:solidFill>
              </a:rPr>
              <a:t>Benzodiazépine</a:t>
            </a:r>
            <a:endParaRPr lang="fr-CA" sz="2000" b="1" dirty="0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3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73"/>
    </mc:Choice>
    <mc:Fallback xmlns="">
      <p:transition spd="slow" advTm="13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628800"/>
            <a:ext cx="4824535" cy="459816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07704" y="692696"/>
            <a:ext cx="5256584" cy="720080"/>
          </a:xfrm>
        </p:spPr>
        <p:txBody>
          <a:bodyPr/>
          <a:lstStyle/>
          <a:p>
            <a:pPr marL="64008" indent="0" algn="ctr">
              <a:spcBef>
                <a:spcPts val="0"/>
              </a:spcBef>
              <a:buNone/>
            </a:pPr>
            <a:r>
              <a:rPr lang="fr-CA" sz="4400" b="1" dirty="0" smtClean="0">
                <a:solidFill>
                  <a:schemeClr val="accent2"/>
                </a:solidFill>
              </a:rPr>
              <a:t>Sédation totale</a:t>
            </a:r>
            <a:endParaRPr lang="fr-CA" sz="4400" b="1" dirty="0">
              <a:solidFill>
                <a:schemeClr val="accent2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374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7"/>
    </mc:Choice>
    <mc:Fallback xmlns="">
      <p:transition spd="slow" advTm="6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6000"/>
            <a:lum/>
          </a:blip>
          <a:srcRect/>
          <a:stretch>
            <a:fillRect t="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547664" y="1052736"/>
            <a:ext cx="6336704" cy="1323439"/>
          </a:xfrm>
          <a:prstGeom prst="rect">
            <a:avLst/>
          </a:prstGeom>
          <a:gradFill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A" sz="4000" dirty="0" smtClean="0">
                <a:solidFill>
                  <a:schemeClr val="bg1"/>
                </a:solidFill>
              </a:rPr>
              <a:t>L’application de l’ordonnance détresse respiratoire</a:t>
            </a:r>
            <a:endParaRPr lang="fr-CA" sz="4000" dirty="0">
              <a:solidFill>
                <a:schemeClr val="bg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71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73"/>
    </mc:Choice>
    <mc:Fallback xmlns="">
      <p:transition spd="slow" advTm="14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1720" y="548680"/>
            <a:ext cx="5544616" cy="6097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5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460"/>
    </mc:Choice>
    <mc:Fallback xmlns="">
      <p:transition spd="slow" advTm="70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31265" t="35062" r="30548" b="31469"/>
          <a:stretch/>
        </p:blipFill>
        <p:spPr>
          <a:xfrm>
            <a:off x="1115616" y="1124744"/>
            <a:ext cx="6552728" cy="322888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l="29634" t="68469" r="27863" b="11056"/>
          <a:stretch/>
        </p:blipFill>
        <p:spPr>
          <a:xfrm>
            <a:off x="1046481" y="3795167"/>
            <a:ext cx="6613289" cy="2586161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022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670"/>
    </mc:Choice>
    <mc:Fallback xmlns="">
      <p:transition spd="slow" advTm="97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27864" t="19645" r="32290" b="9481"/>
          <a:stretch/>
        </p:blipFill>
        <p:spPr>
          <a:xfrm>
            <a:off x="1691680" y="764704"/>
            <a:ext cx="5845414" cy="584541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3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705"/>
    </mc:Choice>
    <mc:Fallback xmlns="">
      <p:transition spd="slow" advTm="106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66000"/>
            <a:lum/>
          </a:blip>
          <a:srcRect/>
          <a:stretch>
            <a:fillRect l="-6000" t="51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728" y="692696"/>
            <a:ext cx="4944110" cy="92791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fr-CA" sz="6000" i="1" dirty="0">
                <a:solidFill>
                  <a:schemeClr val="accent4">
                    <a:lumMod val="10000"/>
                  </a:schemeClr>
                </a:solidFill>
              </a:rPr>
              <a:t>QUESTION</a:t>
            </a:r>
            <a:endParaRPr lang="en-CA" sz="60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5" name="Espace réservé du texte 4"/>
          <p:cNvSpPr txBox="1">
            <a:spLocks noGrp="1"/>
          </p:cNvSpPr>
          <p:nvPr>
            <p:ph type="body" sz="quarter" idx="11"/>
          </p:nvPr>
        </p:nvSpPr>
        <p:spPr>
          <a:xfrm>
            <a:off x="865436" y="1844824"/>
            <a:ext cx="746069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fr-CA" sz="3200" dirty="0"/>
              <a:t>La détresse respiratoire est </a:t>
            </a:r>
            <a:r>
              <a:rPr lang="fr-CA" sz="3200" dirty="0" smtClean="0"/>
              <a:t>définie </a:t>
            </a:r>
            <a:r>
              <a:rPr lang="fr-CA" sz="3200" dirty="0"/>
              <a:t>comme une sensation subjective d’inconfort associée à l’acte de respirer </a:t>
            </a:r>
          </a:p>
          <a:p>
            <a:endParaRPr lang="en-CA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51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17"/>
    </mc:Choice>
    <mc:Fallback xmlns="">
      <p:transition spd="slow" advTm="17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27863" t="28344" r="32290" b="35235"/>
          <a:stretch/>
        </p:blipFill>
        <p:spPr>
          <a:xfrm>
            <a:off x="903753" y="1175747"/>
            <a:ext cx="6768752" cy="3478367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28417" t="65750" r="33398" b="9641"/>
          <a:stretch/>
        </p:blipFill>
        <p:spPr>
          <a:xfrm>
            <a:off x="827584" y="3284984"/>
            <a:ext cx="6830312" cy="2935346"/>
          </a:xfrm>
          <a:prstGeom prst="rect">
            <a:avLst/>
          </a:prstGeom>
          <a:ln w="7620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654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134"/>
    </mc:Choice>
    <mc:Fallback xmlns="">
      <p:transition spd="slow" advTm="180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7704" y="188640"/>
            <a:ext cx="5616624" cy="1008112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CA" sz="4400" dirty="0" err="1" smtClean="0">
                <a:solidFill>
                  <a:schemeClr val="accent6">
                    <a:lumMod val="50000"/>
                  </a:schemeClr>
                </a:solidFill>
              </a:rPr>
              <a:t>Mise</a:t>
            </a:r>
            <a:r>
              <a:rPr lang="en-CA" sz="4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CA" sz="4400" dirty="0" err="1" smtClean="0">
                <a:solidFill>
                  <a:schemeClr val="accent6">
                    <a:lumMod val="50000"/>
                  </a:schemeClr>
                </a:solidFill>
              </a:rPr>
              <a:t>en</a:t>
            </a:r>
            <a:r>
              <a:rPr lang="en-CA" sz="4400" dirty="0" smtClean="0">
                <a:solidFill>
                  <a:schemeClr val="accent6">
                    <a:lumMod val="50000"/>
                  </a:schemeClr>
                </a:solidFill>
              </a:rPr>
              <a:t> situation 1 </a:t>
            </a:r>
            <a:endParaRPr lang="en-CA" sz="4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12776"/>
            <a:ext cx="8568952" cy="4608512"/>
          </a:xfrm>
        </p:spPr>
        <p:txBody>
          <a:bodyPr/>
          <a:lstStyle/>
          <a:p>
            <a:pPr marL="0" indent="0">
              <a:buNone/>
            </a:pPr>
            <a:r>
              <a:rPr lang="fr-CA" sz="2400" b="1" dirty="0"/>
              <a:t>Mme C.B., 86 ans</a:t>
            </a:r>
            <a:endParaRPr lang="fr-CA" sz="2400" dirty="0" smtClean="0"/>
          </a:p>
          <a:p>
            <a:r>
              <a:rPr lang="fr-CA" sz="2400" dirty="0" smtClean="0"/>
              <a:t>Raison </a:t>
            </a:r>
            <a:r>
              <a:rPr lang="fr-CA" sz="2400" dirty="0"/>
              <a:t>admission : Néo rein métastatique </a:t>
            </a:r>
            <a:r>
              <a:rPr lang="fr-CA" sz="2400" dirty="0" smtClean="0"/>
              <a:t>(</a:t>
            </a:r>
            <a:r>
              <a:rPr lang="fr-CA" sz="2400" dirty="0" err="1" smtClean="0"/>
              <a:t>mtx</a:t>
            </a:r>
            <a:r>
              <a:rPr lang="fr-CA" sz="2400" dirty="0" smtClean="0"/>
              <a:t> </a:t>
            </a:r>
            <a:r>
              <a:rPr lang="fr-CA" sz="2400" dirty="0"/>
              <a:t>hépatique, </a:t>
            </a:r>
            <a:r>
              <a:rPr lang="fr-CA" sz="2400" dirty="0" err="1"/>
              <a:t>pulm</a:t>
            </a:r>
            <a:r>
              <a:rPr lang="fr-CA" sz="2400" dirty="0"/>
              <a:t>, </a:t>
            </a:r>
            <a:r>
              <a:rPr lang="fr-CA" sz="2400" dirty="0" err="1"/>
              <a:t>gg</a:t>
            </a:r>
            <a:r>
              <a:rPr lang="fr-CA" sz="2400" dirty="0"/>
              <a:t> surrénales) </a:t>
            </a:r>
            <a:endParaRPr lang="fr-CA" sz="2400" dirty="0" smtClean="0"/>
          </a:p>
          <a:p>
            <a:r>
              <a:rPr lang="fr-CA" sz="2400" dirty="0" smtClean="0"/>
              <a:t>Poids:60 kg</a:t>
            </a:r>
            <a:endParaRPr lang="en-CA" sz="2400" dirty="0"/>
          </a:p>
          <a:p>
            <a:r>
              <a:rPr lang="fr-CA" sz="2400" dirty="0"/>
              <a:t>Niveau de soin : D</a:t>
            </a:r>
            <a:endParaRPr lang="en-CA" sz="2400" dirty="0"/>
          </a:p>
          <a:p>
            <a:r>
              <a:rPr lang="fr-CA" sz="2400" i="1" dirty="0" err="1" smtClean="0"/>
              <a:t>Hydromorphone</a:t>
            </a:r>
            <a:r>
              <a:rPr lang="fr-CA" sz="2400" i="1" dirty="0" smtClean="0"/>
              <a:t> 1 mg </a:t>
            </a:r>
            <a:r>
              <a:rPr lang="fr-CA" sz="2400" i="1" dirty="0"/>
              <a:t>SC q1 si </a:t>
            </a:r>
            <a:r>
              <a:rPr lang="fr-CA" sz="2400" i="1" dirty="0" smtClean="0"/>
              <a:t>douleur </a:t>
            </a:r>
            <a:r>
              <a:rPr lang="fr-CA" sz="2400" i="1" dirty="0"/>
              <a:t>(1 à 2 ED par jour)</a:t>
            </a:r>
            <a:endParaRPr lang="en-CA" sz="2400" i="1" dirty="0"/>
          </a:p>
          <a:p>
            <a:r>
              <a:rPr lang="fr-CA" sz="2400" i="1" dirty="0" err="1" smtClean="0"/>
              <a:t>Hydromorphone</a:t>
            </a:r>
            <a:r>
              <a:rPr lang="fr-CA" sz="2400" i="1" dirty="0" smtClean="0"/>
              <a:t> 3 mg </a:t>
            </a:r>
            <a:r>
              <a:rPr lang="fr-CA" sz="2400" i="1" dirty="0"/>
              <a:t>SC q4h régulier</a:t>
            </a:r>
            <a:endParaRPr lang="en-CA" sz="2400" i="1" dirty="0"/>
          </a:p>
          <a:p>
            <a:r>
              <a:rPr lang="fr-CA" sz="2400" i="1" dirty="0" err="1" smtClean="0"/>
              <a:t>Lorazépam</a:t>
            </a:r>
            <a:r>
              <a:rPr lang="fr-CA" sz="2400" i="1" dirty="0" smtClean="0"/>
              <a:t> 0,5 mg </a:t>
            </a:r>
            <a:r>
              <a:rPr lang="fr-CA" sz="2400" i="1" dirty="0"/>
              <a:t>SC q4h si anxiété </a:t>
            </a:r>
            <a:r>
              <a:rPr lang="fr-CA" sz="2400" i="1" dirty="0" smtClean="0"/>
              <a:t>(ne </a:t>
            </a:r>
            <a:r>
              <a:rPr lang="fr-CA" sz="2400" i="1" dirty="0"/>
              <a:t>le reçoit pas) </a:t>
            </a:r>
            <a:endParaRPr lang="en-CA" sz="2400" i="1" dirty="0"/>
          </a:p>
          <a:p>
            <a:r>
              <a:rPr lang="fr-CA" sz="2400" b="1" dirty="0" smtClean="0"/>
              <a:t>Quelle ordonnance de </a:t>
            </a:r>
            <a:r>
              <a:rPr lang="fr-CA" sz="2400" b="1" dirty="0"/>
              <a:t>détresse respiratoire allons-nous lui prescrire? </a:t>
            </a:r>
            <a:r>
              <a:rPr lang="fr-CA" sz="2400" b="1" dirty="0">
                <a:solidFill>
                  <a:schemeClr val="accent2"/>
                </a:solidFill>
              </a:rPr>
              <a:t>Veuillez utiliser le </a:t>
            </a:r>
            <a:r>
              <a:rPr lang="fr-CA" sz="2400" b="1" dirty="0" err="1">
                <a:solidFill>
                  <a:schemeClr val="accent2"/>
                </a:solidFill>
              </a:rPr>
              <a:t>midazolam</a:t>
            </a:r>
            <a:r>
              <a:rPr lang="fr-CA" sz="2400" b="1" dirty="0">
                <a:solidFill>
                  <a:schemeClr val="accent2"/>
                </a:solidFill>
              </a:rPr>
              <a:t>, </a:t>
            </a:r>
            <a:r>
              <a:rPr lang="fr-CA" sz="2400" b="1" dirty="0" err="1">
                <a:solidFill>
                  <a:schemeClr val="accent2"/>
                </a:solidFill>
              </a:rPr>
              <a:t>hydromorphone</a:t>
            </a:r>
            <a:r>
              <a:rPr lang="fr-CA" sz="2400" b="1" dirty="0">
                <a:solidFill>
                  <a:schemeClr val="accent2"/>
                </a:solidFill>
              </a:rPr>
              <a:t> et la </a:t>
            </a:r>
            <a:r>
              <a:rPr lang="fr-CA" sz="2400" b="1" dirty="0" smtClean="0">
                <a:solidFill>
                  <a:schemeClr val="accent2"/>
                </a:solidFill>
              </a:rPr>
              <a:t>scopolamine</a:t>
            </a:r>
            <a:endParaRPr lang="en-CA" sz="2400" b="1" dirty="0">
              <a:solidFill>
                <a:schemeClr val="accent2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389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770"/>
    </mc:Choice>
    <mc:Fallback xmlns="">
      <p:transition spd="slow" advTm="66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340768"/>
            <a:ext cx="7992888" cy="5112568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fr-CA" sz="2400" b="1" dirty="0" err="1">
                <a:solidFill>
                  <a:schemeClr val="accent6">
                    <a:lumMod val="75000"/>
                  </a:schemeClr>
                </a:solidFill>
              </a:rPr>
              <a:t>Midazolam</a:t>
            </a:r>
            <a:r>
              <a:rPr lang="fr-CA" sz="2400" b="1" dirty="0">
                <a:solidFill>
                  <a:schemeClr val="accent6">
                    <a:lumMod val="75000"/>
                  </a:schemeClr>
                </a:solidFill>
              </a:rPr>
              <a:t>  </a:t>
            </a:r>
            <a:r>
              <a:rPr lang="fr-CA" sz="2400" b="1" dirty="0" smtClean="0">
                <a:solidFill>
                  <a:schemeClr val="accent6">
                    <a:lumMod val="75000"/>
                  </a:schemeClr>
                </a:solidFill>
              </a:rPr>
              <a:t>5 mg </a:t>
            </a:r>
            <a:endParaRPr lang="en-CA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400050" lvl="1" indent="0">
              <a:spcBef>
                <a:spcPts val="0"/>
              </a:spcBef>
              <a:buNone/>
            </a:pPr>
            <a:r>
              <a:rPr lang="fr-CA" sz="2400" dirty="0" smtClean="0"/>
              <a:t>BZD pris régulier (</a:t>
            </a:r>
            <a:r>
              <a:rPr lang="fr-CA" sz="2400" dirty="0" err="1" smtClean="0"/>
              <a:t>Lorazepam</a:t>
            </a:r>
            <a:r>
              <a:rPr lang="fr-CA" sz="2400" dirty="0" smtClean="0"/>
              <a:t>) et poids inférieure à 70 kg -&gt; 5mg</a:t>
            </a:r>
          </a:p>
          <a:p>
            <a:pPr marL="400050" lvl="1" indent="0">
              <a:spcBef>
                <a:spcPts val="0"/>
              </a:spcBef>
              <a:buNone/>
            </a:pPr>
            <a:endParaRPr lang="en-CA" sz="2400" dirty="0" smtClean="0"/>
          </a:p>
          <a:p>
            <a:pPr>
              <a:spcBef>
                <a:spcPts val="0"/>
              </a:spcBef>
            </a:pPr>
            <a:r>
              <a:rPr lang="fr-CA" sz="2400" b="1" dirty="0" err="1" smtClean="0">
                <a:solidFill>
                  <a:schemeClr val="accent6">
                    <a:lumMod val="75000"/>
                  </a:schemeClr>
                </a:solidFill>
              </a:rPr>
              <a:t>Hydromorphone</a:t>
            </a:r>
            <a:r>
              <a:rPr lang="fr-CA" sz="2400" b="1" dirty="0">
                <a:solidFill>
                  <a:schemeClr val="accent6">
                    <a:lumMod val="75000"/>
                  </a:schemeClr>
                </a:solidFill>
              </a:rPr>
              <a:t> </a:t>
            </a:r>
            <a:r>
              <a:rPr lang="fr-CA" sz="2400" b="1" dirty="0" smtClean="0">
                <a:solidFill>
                  <a:schemeClr val="accent6">
                    <a:lumMod val="75000"/>
                  </a:schemeClr>
                </a:solidFill>
              </a:rPr>
              <a:t>4,5 mg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CA" sz="2400" dirty="0" smtClean="0"/>
              <a:t> </a:t>
            </a:r>
            <a:r>
              <a:rPr lang="fr-CA" sz="2400" dirty="0"/>
              <a:t>(Il ne faut pas calculer les entre-doses reçues) </a:t>
            </a:r>
            <a:endParaRPr lang="en-CA" sz="2400" dirty="0"/>
          </a:p>
          <a:p>
            <a:pPr marL="0" indent="0">
              <a:spcBef>
                <a:spcPts val="0"/>
              </a:spcBef>
              <a:buNone/>
            </a:pPr>
            <a:r>
              <a:rPr lang="fr-CA" sz="2400" dirty="0" smtClean="0"/>
              <a:t> </a:t>
            </a:r>
            <a:r>
              <a:rPr lang="fr-CA" sz="2400" dirty="0" err="1" smtClean="0"/>
              <a:t>Hydromorphone</a:t>
            </a:r>
            <a:r>
              <a:rPr lang="fr-CA" sz="2400" dirty="0" smtClean="0"/>
              <a:t> </a:t>
            </a:r>
            <a:r>
              <a:rPr lang="fr-CA" sz="2400" dirty="0"/>
              <a:t>3mg SC q4h régulier -&gt; 3mg x 1.5 -&gt; 4,5 </a:t>
            </a:r>
            <a:r>
              <a:rPr lang="fr-CA" sz="2400" dirty="0" smtClean="0"/>
              <a:t>mg</a:t>
            </a:r>
          </a:p>
          <a:p>
            <a:pPr marL="0" indent="0">
              <a:spcBef>
                <a:spcPts val="0"/>
              </a:spcBef>
              <a:buNone/>
            </a:pPr>
            <a:endParaRPr lang="en-CA" sz="2400" dirty="0"/>
          </a:p>
          <a:p>
            <a:pPr>
              <a:spcBef>
                <a:spcPts val="0"/>
              </a:spcBef>
            </a:pPr>
            <a:r>
              <a:rPr lang="fr-CA" sz="2400" b="1" dirty="0">
                <a:solidFill>
                  <a:schemeClr val="accent6">
                    <a:lumMod val="75000"/>
                  </a:schemeClr>
                </a:solidFill>
              </a:rPr>
              <a:t>Scopolamine </a:t>
            </a:r>
            <a:r>
              <a:rPr lang="fr-CA" sz="2400" b="1" dirty="0" smtClean="0">
                <a:solidFill>
                  <a:schemeClr val="accent6">
                    <a:lumMod val="75000"/>
                  </a:schemeClr>
                </a:solidFill>
              </a:rPr>
              <a:t>0,4 mg</a:t>
            </a:r>
            <a:endParaRPr lang="en-CA" sz="24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fr-CA" sz="2400" dirty="0" smtClean="0"/>
              <a:t> Pas </a:t>
            </a:r>
            <a:r>
              <a:rPr lang="fr-CA" sz="2400" dirty="0"/>
              <a:t>de scopolamine et/ou </a:t>
            </a:r>
            <a:r>
              <a:rPr lang="fr-CA" sz="2400" dirty="0" err="1"/>
              <a:t>glycopyrrolate</a:t>
            </a:r>
            <a:r>
              <a:rPr lang="fr-CA" sz="2400" dirty="0"/>
              <a:t> régulier au dossier. </a:t>
            </a:r>
            <a:endParaRPr lang="en-CA" sz="2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73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89"/>
    </mc:Choice>
    <mc:Fallback xmlns="">
      <p:transition spd="slow" advTm="56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042032"/>
          </a:xfrm>
        </p:spPr>
        <p:txBody>
          <a:bodyPr/>
          <a:lstStyle/>
          <a:p>
            <a:r>
              <a:rPr lang="fr-CA" sz="2800" b="1" u="sng" dirty="0" smtClean="0"/>
              <a:t>Mr  </a:t>
            </a:r>
            <a:r>
              <a:rPr lang="fr-CA" sz="2800" b="1" u="sng" dirty="0"/>
              <a:t>A.L., 80 ans</a:t>
            </a:r>
            <a:endParaRPr lang="en-CA" sz="2800" dirty="0"/>
          </a:p>
          <a:p>
            <a:r>
              <a:rPr lang="fr-CA" sz="2400" dirty="0"/>
              <a:t>Raison admission : Néoplasie rectale x 2017 avec métastases </a:t>
            </a:r>
            <a:r>
              <a:rPr lang="fr-CA" sz="2400" dirty="0" smtClean="0"/>
              <a:t>pulmonaires</a:t>
            </a:r>
          </a:p>
          <a:p>
            <a:r>
              <a:rPr lang="fr-CA" sz="2400" dirty="0" smtClean="0"/>
              <a:t>Poids: 68 kg </a:t>
            </a:r>
            <a:endParaRPr lang="en-CA" sz="2400" dirty="0"/>
          </a:p>
          <a:p>
            <a:r>
              <a:rPr lang="fr-CA" sz="2400" dirty="0"/>
              <a:t>Niveau de soin : D</a:t>
            </a:r>
            <a:endParaRPr lang="en-CA" sz="2400" dirty="0"/>
          </a:p>
          <a:p>
            <a:r>
              <a:rPr lang="fr-CA" sz="2400" i="1" dirty="0" smtClean="0"/>
              <a:t>M-</a:t>
            </a:r>
            <a:r>
              <a:rPr lang="fr-CA" sz="2400" i="1" dirty="0" err="1" smtClean="0"/>
              <a:t>Eslon</a:t>
            </a:r>
            <a:r>
              <a:rPr lang="fr-CA" sz="2400" i="1" dirty="0" smtClean="0"/>
              <a:t> </a:t>
            </a:r>
            <a:r>
              <a:rPr lang="fr-CA" sz="2400" i="1" dirty="0"/>
              <a:t>15mg po BID </a:t>
            </a:r>
            <a:r>
              <a:rPr lang="fr-CA" sz="2400" i="1" dirty="0" smtClean="0"/>
              <a:t>(M-</a:t>
            </a:r>
            <a:r>
              <a:rPr lang="fr-CA" sz="2400" i="1" dirty="0" err="1" smtClean="0"/>
              <a:t>Eslon</a:t>
            </a:r>
            <a:r>
              <a:rPr lang="fr-CA" sz="2400" i="1" dirty="0" smtClean="0"/>
              <a:t>) </a:t>
            </a:r>
            <a:r>
              <a:rPr lang="fr-CA" sz="2400" i="1" dirty="0"/>
              <a:t>régulier</a:t>
            </a:r>
            <a:endParaRPr lang="en-CA" sz="2400" i="1" dirty="0"/>
          </a:p>
          <a:p>
            <a:r>
              <a:rPr lang="fr-CA" sz="2400" i="1" dirty="0"/>
              <a:t>Morphine 2,5mg po q1h si douleur (1 ED par jour)</a:t>
            </a:r>
            <a:endParaRPr lang="en-CA" sz="2400" i="1" dirty="0"/>
          </a:p>
          <a:p>
            <a:r>
              <a:rPr lang="fr-CA" sz="2400" i="1" dirty="0" err="1" smtClean="0"/>
              <a:t>Glycopyrrolate</a:t>
            </a:r>
            <a:r>
              <a:rPr lang="fr-CA" sz="2400" i="1" dirty="0" smtClean="0"/>
              <a:t> (</a:t>
            </a:r>
            <a:r>
              <a:rPr lang="fr-CA" sz="2400" i="1" dirty="0" err="1" smtClean="0"/>
              <a:t>Robinul</a:t>
            </a:r>
            <a:r>
              <a:rPr lang="fr-CA" sz="2400" i="1" dirty="0" smtClean="0"/>
              <a:t>) 0,4mg </a:t>
            </a:r>
            <a:r>
              <a:rPr lang="fr-CA" sz="2400" i="1" dirty="0"/>
              <a:t>SC BID régulier </a:t>
            </a:r>
            <a:endParaRPr lang="en-CA" dirty="0"/>
          </a:p>
          <a:p>
            <a:r>
              <a:rPr lang="fr-CA" sz="2800" b="1" dirty="0" smtClean="0"/>
              <a:t>Quelle ordonnance  </a:t>
            </a:r>
            <a:r>
              <a:rPr lang="fr-CA" sz="2800" b="1" dirty="0"/>
              <a:t>de détresse respiratoire allons-nous lui prescrire? </a:t>
            </a:r>
            <a:r>
              <a:rPr lang="fr-CA" sz="2800" b="1" u="sng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Veuillez utiliser le </a:t>
            </a:r>
            <a:r>
              <a:rPr lang="fr-CA" sz="2800" b="1" u="sng" dirty="0" err="1">
                <a:solidFill>
                  <a:schemeClr val="accent1">
                    <a:lumMod val="75000"/>
                    <a:lumOff val="25000"/>
                  </a:schemeClr>
                </a:solidFill>
              </a:rPr>
              <a:t>midazolam</a:t>
            </a:r>
            <a:r>
              <a:rPr lang="fr-CA" sz="2800" b="1" u="sng" dirty="0">
                <a:solidFill>
                  <a:schemeClr val="accent1">
                    <a:lumMod val="75000"/>
                    <a:lumOff val="25000"/>
                  </a:schemeClr>
                </a:solidFill>
              </a:rPr>
              <a:t>, morphine et la scopolamine</a:t>
            </a:r>
            <a:endParaRPr lang="en-CA" sz="2800" b="1" dirty="0">
              <a:solidFill>
                <a:schemeClr val="accent1">
                  <a:lumMod val="75000"/>
                  <a:lumOff val="25000"/>
                </a:schemeClr>
              </a:solidFill>
            </a:endParaRPr>
          </a:p>
          <a:p>
            <a:endParaRPr lang="en-CA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835696" y="980728"/>
            <a:ext cx="8229600" cy="1399032"/>
          </a:xfrm>
        </p:spPr>
        <p:txBody>
          <a:bodyPr/>
          <a:lstStyle/>
          <a:p>
            <a:r>
              <a:rPr lang="en-CA" sz="6000" dirty="0" err="1" smtClean="0">
                <a:solidFill>
                  <a:schemeClr val="accent6">
                    <a:lumMod val="50000"/>
                  </a:schemeClr>
                </a:solidFill>
              </a:rPr>
              <a:t>Mise</a:t>
            </a:r>
            <a:r>
              <a:rPr lang="en-CA" sz="6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CA" sz="6000" dirty="0" err="1" smtClean="0">
                <a:solidFill>
                  <a:schemeClr val="accent6">
                    <a:lumMod val="50000"/>
                  </a:schemeClr>
                </a:solidFill>
              </a:rPr>
              <a:t>en</a:t>
            </a:r>
            <a:r>
              <a:rPr lang="en-CA" sz="6000" dirty="0" smtClean="0">
                <a:solidFill>
                  <a:schemeClr val="accent6">
                    <a:lumMod val="50000"/>
                  </a:schemeClr>
                </a:solidFill>
              </a:rPr>
              <a:t> situation 2 </a:t>
            </a:r>
            <a:endParaRPr lang="en-CA" sz="6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43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42"/>
    </mc:Choice>
    <mc:Fallback xmlns="">
      <p:transition spd="slow" advTm="45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052736"/>
            <a:ext cx="7848872" cy="5112568"/>
          </a:xfrm>
        </p:spPr>
        <p:txBody>
          <a:bodyPr/>
          <a:lstStyle/>
          <a:p>
            <a:r>
              <a:rPr lang="fr-CA" sz="2400" b="1" dirty="0" err="1">
                <a:solidFill>
                  <a:schemeClr val="accent2"/>
                </a:solidFill>
              </a:rPr>
              <a:t>Midazolam</a:t>
            </a:r>
            <a:r>
              <a:rPr lang="fr-CA" sz="2400" b="1" dirty="0">
                <a:solidFill>
                  <a:schemeClr val="accent2"/>
                </a:solidFill>
              </a:rPr>
              <a:t> </a:t>
            </a:r>
            <a:r>
              <a:rPr lang="fr-CA" sz="2400" b="1" dirty="0" smtClean="0">
                <a:solidFill>
                  <a:schemeClr val="accent2"/>
                </a:solidFill>
              </a:rPr>
              <a:t>5 mg</a:t>
            </a:r>
            <a:endParaRPr lang="en-CA" sz="2400" dirty="0">
              <a:solidFill>
                <a:schemeClr val="accent2"/>
              </a:solidFill>
            </a:endParaRPr>
          </a:p>
          <a:p>
            <a:pPr marL="0" indent="0">
              <a:buNone/>
              <a:tabLst>
                <a:tab pos="355600" algn="l"/>
              </a:tabLst>
            </a:pPr>
            <a:r>
              <a:rPr lang="fr-CA" sz="2400" dirty="0" smtClean="0"/>
              <a:t> 	Ne </a:t>
            </a:r>
            <a:r>
              <a:rPr lang="fr-CA" sz="2400" dirty="0"/>
              <a:t>prend pas de benzodiazépine et poids inférieure à 70 kg -&gt; 5mg</a:t>
            </a:r>
            <a:endParaRPr lang="en-CA" sz="2400" dirty="0"/>
          </a:p>
          <a:p>
            <a:r>
              <a:rPr lang="fr-CA" sz="2400" b="1" dirty="0">
                <a:solidFill>
                  <a:schemeClr val="accent2"/>
                </a:solidFill>
              </a:rPr>
              <a:t>Morphine  </a:t>
            </a:r>
            <a:r>
              <a:rPr lang="fr-CA" sz="2400" b="1" dirty="0" smtClean="0">
                <a:solidFill>
                  <a:schemeClr val="accent2"/>
                </a:solidFill>
              </a:rPr>
              <a:t>5 mg</a:t>
            </a:r>
            <a:endParaRPr lang="fr-CA" sz="2400" dirty="0" smtClean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fr-CA" sz="2400" dirty="0"/>
              <a:t> </a:t>
            </a:r>
            <a:r>
              <a:rPr lang="fr-CA" sz="2400" dirty="0" smtClean="0"/>
              <a:t>	(</a:t>
            </a:r>
            <a:r>
              <a:rPr lang="fr-CA" sz="2400" dirty="0"/>
              <a:t>Il ne faut pas calculer les entre-doses reçues) </a:t>
            </a:r>
            <a:endParaRPr lang="en-CA" sz="2400" dirty="0"/>
          </a:p>
          <a:p>
            <a:pPr>
              <a:buClr>
                <a:schemeClr val="accent2"/>
              </a:buClr>
            </a:pPr>
            <a:r>
              <a:rPr lang="fr-CA" sz="2400" dirty="0"/>
              <a:t>Morphine longue action 15mg po </a:t>
            </a:r>
            <a:r>
              <a:rPr lang="fr-CA" sz="2400" dirty="0" err="1"/>
              <a:t>bid</a:t>
            </a:r>
            <a:r>
              <a:rPr lang="fr-CA" sz="2400" dirty="0"/>
              <a:t> -&gt; </a:t>
            </a:r>
            <a:r>
              <a:rPr lang="fr-CA" sz="2400" dirty="0" smtClean="0"/>
              <a:t>morphine </a:t>
            </a:r>
            <a:r>
              <a:rPr lang="fr-CA" sz="2400" dirty="0"/>
              <a:t>30mg/jour per os -&gt; </a:t>
            </a:r>
            <a:r>
              <a:rPr lang="fr-CA" sz="2400" dirty="0" smtClean="0"/>
              <a:t>morphine </a:t>
            </a:r>
            <a:r>
              <a:rPr lang="fr-CA" sz="2400" dirty="0"/>
              <a:t>15mg/jour sous-cutanée -&gt; </a:t>
            </a:r>
            <a:r>
              <a:rPr lang="fr-CA" sz="2400" dirty="0" smtClean="0"/>
              <a:t>morphine </a:t>
            </a:r>
            <a:r>
              <a:rPr lang="fr-CA" sz="2400" dirty="0"/>
              <a:t>2,5mg SC q4h régulier </a:t>
            </a:r>
            <a:r>
              <a:rPr lang="fr-CA" sz="2400" dirty="0" smtClean="0"/>
              <a:t>-&gt; l’</a:t>
            </a:r>
            <a:r>
              <a:rPr lang="fr-CA" sz="2400" dirty="0" err="1" smtClean="0"/>
              <a:t>ordonnnance</a:t>
            </a:r>
            <a:r>
              <a:rPr lang="fr-CA" sz="2400" dirty="0" smtClean="0"/>
              <a:t> de </a:t>
            </a:r>
            <a:r>
              <a:rPr lang="fr-CA" sz="2400" dirty="0"/>
              <a:t>détresse respiratoire prévoit une dose de 5mg comme étant une dose minimale</a:t>
            </a:r>
            <a:endParaRPr lang="en-CA" sz="2400" dirty="0"/>
          </a:p>
          <a:p>
            <a:pPr>
              <a:buClr>
                <a:schemeClr val="accent2"/>
              </a:buClr>
            </a:pPr>
            <a:r>
              <a:rPr lang="fr-CA" sz="2400" b="1" dirty="0">
                <a:solidFill>
                  <a:schemeClr val="accent2"/>
                </a:solidFill>
              </a:rPr>
              <a:t>Scopolamine  </a:t>
            </a:r>
            <a:r>
              <a:rPr lang="fr-CA" sz="2400" b="1" dirty="0" smtClean="0">
                <a:solidFill>
                  <a:schemeClr val="accent2"/>
                </a:solidFill>
              </a:rPr>
              <a:t>0,8 mg</a:t>
            </a:r>
            <a:endParaRPr lang="en-CA" sz="2400" dirty="0">
              <a:solidFill>
                <a:schemeClr val="accent2"/>
              </a:solidFill>
            </a:endParaRPr>
          </a:p>
          <a:p>
            <a:pPr marL="0" indent="0">
              <a:buClr>
                <a:schemeClr val="accent2"/>
              </a:buClr>
              <a:buNone/>
            </a:pPr>
            <a:r>
              <a:rPr lang="fr-CA" sz="2400" dirty="0" smtClean="0"/>
              <a:t>    Reçoit </a:t>
            </a:r>
            <a:r>
              <a:rPr lang="fr-CA" sz="2400" dirty="0" err="1" smtClean="0">
                <a:solidFill>
                  <a:schemeClr val="accent2"/>
                </a:solidFill>
              </a:rPr>
              <a:t>glycopyrrolate</a:t>
            </a:r>
            <a:r>
              <a:rPr lang="fr-CA" sz="2400" dirty="0" smtClean="0">
                <a:solidFill>
                  <a:schemeClr val="accent2"/>
                </a:solidFill>
              </a:rPr>
              <a:t> (</a:t>
            </a:r>
            <a:r>
              <a:rPr lang="fr-CA" sz="2400" dirty="0" err="1" smtClean="0">
                <a:solidFill>
                  <a:schemeClr val="accent2"/>
                </a:solidFill>
              </a:rPr>
              <a:t>Robinul</a:t>
            </a:r>
            <a:r>
              <a:rPr lang="fr-CA" sz="2400" dirty="0" smtClean="0">
                <a:solidFill>
                  <a:schemeClr val="accent2"/>
                </a:solidFill>
              </a:rPr>
              <a:t>)  </a:t>
            </a:r>
            <a:r>
              <a:rPr lang="fr-CA" sz="2400" dirty="0">
                <a:solidFill>
                  <a:schemeClr val="accent2"/>
                </a:solidFill>
              </a:rPr>
              <a:t>régulier </a:t>
            </a:r>
            <a:r>
              <a:rPr lang="fr-CA" sz="2400" dirty="0"/>
              <a:t>-&gt; Scopolamine 0,8mg </a:t>
            </a:r>
            <a:endParaRPr lang="en-CA" sz="24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14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78"/>
    </mc:Choice>
    <mc:Fallback xmlns="">
      <p:transition spd="slow" advTm="56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9552" y="1518352"/>
            <a:ext cx="7704856" cy="650508"/>
          </a:xfr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/>
          <a:p>
            <a:pPr marL="64008" indent="0">
              <a:buNone/>
            </a:pPr>
            <a:r>
              <a:rPr lang="fr-CA" dirty="0"/>
              <a:t>Détresse respiratoire  =   situation d’urgence </a:t>
            </a:r>
            <a:endParaRPr lang="fr-CA" sz="2400" b="1" i="1" dirty="0">
              <a:latin typeface="Arial" pitchFamily="34" charset="0"/>
              <a:cs typeface="Arial" pitchFamily="34" charset="0"/>
            </a:endParaRPr>
          </a:p>
          <a:p>
            <a:pPr marL="64008" indent="0">
              <a:spcBef>
                <a:spcPts val="0"/>
              </a:spcBef>
              <a:buNone/>
            </a:pPr>
            <a:endParaRPr lang="fr-CA" dirty="0" smtClean="0"/>
          </a:p>
          <a:p>
            <a:pPr marL="64008" indent="0" algn="ctr">
              <a:spcBef>
                <a:spcPts val="0"/>
              </a:spcBef>
              <a:buNone/>
            </a:pPr>
            <a:r>
              <a:rPr lang="fr-CA" b="1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          </a:t>
            </a:r>
            <a:endParaRPr lang="fr-CA" dirty="0"/>
          </a:p>
        </p:txBody>
      </p:sp>
      <p:sp>
        <p:nvSpPr>
          <p:cNvPr id="2" name="Flèche vers le bas 1"/>
          <p:cNvSpPr/>
          <p:nvPr/>
        </p:nvSpPr>
        <p:spPr>
          <a:xfrm>
            <a:off x="1698492" y="2276872"/>
            <a:ext cx="576064" cy="1152128"/>
          </a:xfrm>
          <a:prstGeom prst="downArrow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Flèche vers le bas 3"/>
          <p:cNvSpPr/>
          <p:nvPr/>
        </p:nvSpPr>
        <p:spPr>
          <a:xfrm>
            <a:off x="6033676" y="2247896"/>
            <a:ext cx="576064" cy="1152128"/>
          </a:xfrm>
          <a:prstGeom prst="downArrow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Triangle isocèle 5"/>
          <p:cNvSpPr/>
          <p:nvPr/>
        </p:nvSpPr>
        <p:spPr>
          <a:xfrm>
            <a:off x="179512" y="3465004"/>
            <a:ext cx="3600400" cy="2448272"/>
          </a:xfrm>
          <a:prstGeom prst="triangle">
            <a:avLst/>
          </a:prstGeom>
          <a:noFill/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sz="2000" b="1" i="1" dirty="0" smtClean="0">
                <a:solidFill>
                  <a:schemeClr val="accent1"/>
                </a:solidFill>
              </a:rPr>
              <a:t>Administrer les </a:t>
            </a:r>
            <a:r>
              <a:rPr lang="fr-CA" sz="2000" b="1" i="1" dirty="0" err="1" smtClean="0">
                <a:solidFill>
                  <a:schemeClr val="accent1"/>
                </a:solidFill>
              </a:rPr>
              <a:t>Rx</a:t>
            </a:r>
            <a:r>
              <a:rPr lang="fr-CA" sz="2000" b="1" i="1" dirty="0" smtClean="0">
                <a:solidFill>
                  <a:schemeClr val="accent1"/>
                </a:solidFill>
              </a:rPr>
              <a:t> </a:t>
            </a:r>
            <a:r>
              <a:rPr lang="fr-CA" sz="2000" b="1" i="1" u="sng" dirty="0" smtClean="0">
                <a:solidFill>
                  <a:schemeClr val="accent2"/>
                </a:solidFill>
              </a:rPr>
              <a:t>directement</a:t>
            </a:r>
            <a:r>
              <a:rPr lang="fr-CA" sz="2000" b="1" i="1" dirty="0" smtClean="0">
                <a:solidFill>
                  <a:schemeClr val="accent1"/>
                </a:solidFill>
              </a:rPr>
              <a:t> via injection s/c</a:t>
            </a:r>
            <a:endParaRPr lang="fr-CA" sz="2000" b="1" i="1" dirty="0">
              <a:solidFill>
                <a:schemeClr val="accent1"/>
              </a:solidFill>
            </a:endParaRPr>
          </a:p>
        </p:txBody>
      </p:sp>
      <p:sp>
        <p:nvSpPr>
          <p:cNvPr id="7" name="Triangle isocèle 6"/>
          <p:cNvSpPr/>
          <p:nvPr/>
        </p:nvSpPr>
        <p:spPr>
          <a:xfrm>
            <a:off x="4524803" y="3443488"/>
            <a:ext cx="3600400" cy="2520280"/>
          </a:xfrm>
          <a:prstGeom prst="triangle">
            <a:avLst/>
          </a:prstGeom>
          <a:noFill/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sz="2000" b="1" dirty="0" smtClean="0">
                <a:solidFill>
                  <a:schemeClr val="accent1"/>
                </a:solidFill>
              </a:rPr>
              <a:t>Administrer les </a:t>
            </a:r>
            <a:r>
              <a:rPr lang="fr-CA" sz="2000" b="1" dirty="0" err="1" smtClean="0">
                <a:solidFill>
                  <a:schemeClr val="accent1"/>
                </a:solidFill>
              </a:rPr>
              <a:t>Rx</a:t>
            </a:r>
            <a:r>
              <a:rPr lang="fr-CA" sz="2000" b="1" dirty="0" smtClean="0">
                <a:solidFill>
                  <a:schemeClr val="accent1"/>
                </a:solidFill>
              </a:rPr>
              <a:t> </a:t>
            </a:r>
            <a:r>
              <a:rPr lang="fr-CA" sz="2000" b="1" i="1" u="sng" dirty="0" smtClean="0">
                <a:solidFill>
                  <a:schemeClr val="accent2"/>
                </a:solidFill>
              </a:rPr>
              <a:t>via les papillons s/c </a:t>
            </a:r>
            <a:r>
              <a:rPr lang="fr-CA" sz="2000" b="1" dirty="0" smtClean="0">
                <a:solidFill>
                  <a:schemeClr val="accent1"/>
                </a:solidFill>
              </a:rPr>
              <a:t>déjà en place</a:t>
            </a:r>
            <a:endParaRPr lang="fr-CA" sz="2000" b="1" dirty="0">
              <a:solidFill>
                <a:schemeClr val="accent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2951" y="762268"/>
            <a:ext cx="27340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4008" indent="0" algn="ctr">
              <a:spcBef>
                <a:spcPts val="0"/>
              </a:spcBef>
              <a:buNone/>
            </a:pPr>
            <a:r>
              <a:rPr lang="fr-CA" sz="3200" b="1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</a:rPr>
              <a:t>À RETENIR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39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62"/>
    </mc:Choice>
    <mc:Fallback xmlns="">
      <p:transition spd="slow" advTm="25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31740" y="362442"/>
            <a:ext cx="4680520" cy="914400"/>
          </a:xfrm>
          <a:prstGeom prst="rect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fr-CA" sz="2000" b="1" dirty="0" smtClean="0"/>
              <a:t>Ordonnance de détresse respiratoire</a:t>
            </a:r>
            <a:endParaRPr lang="fr-CA" sz="2000" b="1" dirty="0"/>
          </a:p>
        </p:txBody>
      </p:sp>
      <p:cxnSp>
        <p:nvCxnSpPr>
          <p:cNvPr id="6" name="Connecteur droit 5"/>
          <p:cNvCxnSpPr/>
          <p:nvPr/>
        </p:nvCxnSpPr>
        <p:spPr>
          <a:xfrm flipH="1">
            <a:off x="1907704" y="1293764"/>
            <a:ext cx="1800200" cy="1300116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5076056" y="1276842"/>
            <a:ext cx="1767621" cy="136007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15515" y="3881201"/>
            <a:ext cx="2067183" cy="1024158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fr-CA" sz="2000" b="1" dirty="0" smtClean="0"/>
              <a:t>Benzodiazépine</a:t>
            </a:r>
          </a:p>
          <a:p>
            <a:pPr algn="ctr"/>
            <a:r>
              <a:rPr lang="fr-CA" sz="2000" b="1" dirty="0" err="1" smtClean="0"/>
              <a:t>midazolam</a:t>
            </a:r>
            <a:endParaRPr lang="fr-CA" sz="2000" b="1" dirty="0"/>
          </a:p>
        </p:txBody>
      </p:sp>
      <p:sp>
        <p:nvSpPr>
          <p:cNvPr id="15" name="Rectangle 14"/>
          <p:cNvSpPr/>
          <p:nvPr/>
        </p:nvSpPr>
        <p:spPr>
          <a:xfrm>
            <a:off x="3278862" y="3918363"/>
            <a:ext cx="2278249" cy="989357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sz="2000" b="1" dirty="0" smtClean="0">
                <a:solidFill>
                  <a:schemeClr val="accent1"/>
                </a:solidFill>
              </a:rPr>
              <a:t>Opioïdes</a:t>
            </a:r>
          </a:p>
          <a:p>
            <a:pPr algn="ctr"/>
            <a:r>
              <a:rPr lang="fr-CA" sz="2000" b="1" dirty="0" smtClean="0">
                <a:solidFill>
                  <a:schemeClr val="accent1"/>
                </a:solidFill>
              </a:rPr>
              <a:t>(morphine, </a:t>
            </a:r>
            <a:r>
              <a:rPr lang="fr-CA" sz="2000" b="1" dirty="0" err="1" smtClean="0">
                <a:solidFill>
                  <a:schemeClr val="accent1"/>
                </a:solidFill>
              </a:rPr>
              <a:t>hydromorphone</a:t>
            </a:r>
            <a:r>
              <a:rPr lang="fr-CA" sz="2000" b="1" dirty="0" smtClean="0">
                <a:solidFill>
                  <a:schemeClr val="accent1"/>
                </a:solidFill>
              </a:rPr>
              <a:t>)</a:t>
            </a:r>
            <a:endParaRPr lang="fr-CA" sz="1600" b="1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375624" y="3941003"/>
            <a:ext cx="2376264" cy="964356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sz="2000" b="1" dirty="0" smtClean="0">
                <a:solidFill>
                  <a:schemeClr val="accent1"/>
                </a:solidFill>
              </a:rPr>
              <a:t>(scopolamine)</a:t>
            </a:r>
            <a:endParaRPr lang="fr-CA" sz="2000" b="1" dirty="0">
              <a:solidFill>
                <a:schemeClr val="accent1"/>
              </a:solidFill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1221775" y="4683436"/>
            <a:ext cx="0" cy="5040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4355976" y="4905359"/>
            <a:ext cx="0" cy="5040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7589939" y="4905903"/>
            <a:ext cx="0" cy="5546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own Arrow 1"/>
          <p:cNvSpPr/>
          <p:nvPr/>
        </p:nvSpPr>
        <p:spPr>
          <a:xfrm>
            <a:off x="-29618" y="1717484"/>
            <a:ext cx="2560854" cy="2107123"/>
          </a:xfrm>
          <a:prstGeom prst="downArrow">
            <a:avLst>
              <a:gd name="adj1" fmla="val 51079"/>
              <a:gd name="adj2" fmla="val 50000"/>
            </a:avLst>
          </a:prstGeom>
          <a:noFill/>
          <a:ln w="9525" cap="flat" cmpd="sng" algn="ctr">
            <a:solidFill>
              <a:schemeClr val="accent1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CA" sz="1600" dirty="0" err="1" smtClean="0">
                <a:solidFill>
                  <a:srgbClr val="FF0000"/>
                </a:solidFill>
              </a:rPr>
              <a:t>Sédatif</a:t>
            </a:r>
            <a:endParaRPr lang="en-CA" sz="1600" dirty="0" smtClean="0">
              <a:solidFill>
                <a:srgbClr val="FF0000"/>
              </a:solidFill>
            </a:endParaRPr>
          </a:p>
          <a:p>
            <a:pPr algn="ctr"/>
            <a:r>
              <a:rPr lang="en-CA" sz="1600" dirty="0" err="1" smtClean="0">
                <a:solidFill>
                  <a:srgbClr val="FF0000"/>
                </a:solidFill>
              </a:rPr>
              <a:t>Anxiolytique</a:t>
            </a:r>
            <a:endParaRPr lang="en-CA" sz="1600" dirty="0" smtClean="0">
              <a:solidFill>
                <a:srgbClr val="FF0000"/>
              </a:solidFill>
            </a:endParaRPr>
          </a:p>
          <a:p>
            <a:pPr algn="ctr"/>
            <a:r>
              <a:rPr lang="en-CA" sz="1600" dirty="0" err="1" smtClean="0">
                <a:solidFill>
                  <a:srgbClr val="FF0000"/>
                </a:solidFill>
              </a:rPr>
              <a:t>amnésique</a:t>
            </a:r>
            <a:endParaRPr lang="en-CA" sz="1600" dirty="0" smtClean="0">
              <a:solidFill>
                <a:srgbClr val="FF0000"/>
              </a:solidFill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2933737" y="1660930"/>
            <a:ext cx="2912899" cy="2241068"/>
          </a:xfrm>
          <a:prstGeom prst="downArrow">
            <a:avLst/>
          </a:prstGeom>
          <a:noFill/>
          <a:ln w="9525" cap="flat" cmpd="sng" algn="ctr">
            <a:solidFill>
              <a:schemeClr val="accent1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CA" sz="1600" dirty="0" smtClean="0">
              <a:solidFill>
                <a:srgbClr val="FF0000"/>
              </a:solidFill>
            </a:endParaRPr>
          </a:p>
          <a:p>
            <a:pPr algn="ctr"/>
            <a:r>
              <a:rPr lang="en-CA" sz="1600" dirty="0" err="1" smtClean="0">
                <a:solidFill>
                  <a:srgbClr val="FF0000"/>
                </a:solidFill>
              </a:rPr>
              <a:t>Réduction</a:t>
            </a:r>
            <a:r>
              <a:rPr lang="en-CA" sz="1600" dirty="0" smtClean="0">
                <a:solidFill>
                  <a:srgbClr val="FF0000"/>
                </a:solidFill>
              </a:rPr>
              <a:t> de </a:t>
            </a:r>
            <a:r>
              <a:rPr lang="en-CA" sz="1600" dirty="0" err="1" smtClean="0">
                <a:solidFill>
                  <a:srgbClr val="FF0000"/>
                </a:solidFill>
              </a:rPr>
              <a:t>l’effort</a:t>
            </a:r>
            <a:r>
              <a:rPr lang="en-CA" sz="1600" dirty="0" smtClean="0">
                <a:solidFill>
                  <a:srgbClr val="FF0000"/>
                </a:solidFill>
              </a:rPr>
              <a:t> </a:t>
            </a:r>
            <a:r>
              <a:rPr lang="en-CA" sz="1600" dirty="0" err="1" smtClean="0">
                <a:solidFill>
                  <a:srgbClr val="FF0000"/>
                </a:solidFill>
              </a:rPr>
              <a:t>respiratoire</a:t>
            </a:r>
            <a:r>
              <a:rPr lang="en-CA" sz="1600" dirty="0">
                <a:solidFill>
                  <a:srgbClr val="FF0000"/>
                </a:solidFill>
              </a:rPr>
              <a:t> </a:t>
            </a:r>
            <a:r>
              <a:rPr lang="en-CA" sz="1600" dirty="0" smtClean="0">
                <a:solidFill>
                  <a:srgbClr val="FF0000"/>
                </a:solidFill>
              </a:rPr>
              <a:t>et la </a:t>
            </a:r>
            <a:r>
              <a:rPr lang="en-CA" sz="1600" dirty="0" err="1" smtClean="0">
                <a:solidFill>
                  <a:srgbClr val="FF0000"/>
                </a:solidFill>
              </a:rPr>
              <a:t>consommation</a:t>
            </a:r>
            <a:r>
              <a:rPr lang="en-CA" sz="1600" dirty="0" smtClean="0">
                <a:solidFill>
                  <a:srgbClr val="FF0000"/>
                </a:solidFill>
              </a:rPr>
              <a:t> d’0</a:t>
            </a:r>
            <a:r>
              <a:rPr lang="en-CA" sz="1600" baseline="-25000" dirty="0" smtClean="0">
                <a:solidFill>
                  <a:srgbClr val="FF0000"/>
                </a:solidFill>
              </a:rPr>
              <a:t>2</a:t>
            </a:r>
          </a:p>
          <a:p>
            <a:pPr algn="ctr"/>
            <a:r>
              <a:rPr lang="en-CA" sz="1600" dirty="0" err="1" smtClean="0">
                <a:solidFill>
                  <a:srgbClr val="FF0000"/>
                </a:solidFill>
              </a:rPr>
              <a:t>sédatif</a:t>
            </a:r>
            <a:endParaRPr lang="en-CA" sz="1600" dirty="0" smtClean="0">
              <a:solidFill>
                <a:srgbClr val="FF0000"/>
              </a:solidFill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6188498" y="1645405"/>
            <a:ext cx="2797497" cy="2256593"/>
          </a:xfrm>
          <a:prstGeom prst="downArrow">
            <a:avLst/>
          </a:prstGeom>
          <a:noFill/>
          <a:ln w="9525" cap="flat" cmpd="sng" algn="ctr">
            <a:solidFill>
              <a:schemeClr val="accent1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47" name="Straight Connector 46"/>
          <p:cNvCxnSpPr/>
          <p:nvPr/>
        </p:nvCxnSpPr>
        <p:spPr>
          <a:xfrm>
            <a:off x="4355976" y="1276842"/>
            <a:ext cx="0" cy="36244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10908704" y="65477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dirty="0"/>
          </a:p>
        </p:txBody>
      </p:sp>
      <p:sp>
        <p:nvSpPr>
          <p:cNvPr id="50" name="TextBox 49"/>
          <p:cNvSpPr txBox="1"/>
          <p:nvPr/>
        </p:nvSpPr>
        <p:spPr>
          <a:xfrm>
            <a:off x="6771668" y="2055271"/>
            <a:ext cx="16527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600" dirty="0" smtClean="0">
                <a:solidFill>
                  <a:srgbClr val="FF0000"/>
                </a:solidFill>
              </a:rPr>
              <a:t>Sédatif</a:t>
            </a:r>
          </a:p>
          <a:p>
            <a:pPr algn="ctr"/>
            <a:r>
              <a:rPr lang="fr-CA" sz="1600" dirty="0" smtClean="0">
                <a:solidFill>
                  <a:srgbClr val="FF0000"/>
                </a:solidFill>
              </a:rPr>
              <a:t>Effet amnésiant</a:t>
            </a:r>
          </a:p>
          <a:p>
            <a:pPr algn="ctr"/>
            <a:endParaRPr lang="fr-CA" sz="1600" dirty="0" smtClean="0">
              <a:solidFill>
                <a:srgbClr val="FF0000"/>
              </a:solidFill>
            </a:endParaRPr>
          </a:p>
          <a:p>
            <a:pPr algn="ctr"/>
            <a:r>
              <a:rPr lang="fr-CA" sz="1600" dirty="0" smtClean="0">
                <a:solidFill>
                  <a:srgbClr val="FF0000"/>
                </a:solidFill>
              </a:rPr>
              <a:t>Anticholinergique</a:t>
            </a:r>
            <a:endParaRPr lang="en-CA" sz="1600" dirty="0">
              <a:solidFill>
                <a:srgbClr val="FF0000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470260" y="5206014"/>
            <a:ext cx="1503029" cy="689664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360"/>
              </a:lnSpc>
            </a:pPr>
            <a:endParaRPr lang="fr-CA" sz="4400" kern="1200" cap="all" spc="-60" dirty="0" smtClean="0"/>
          </a:p>
          <a:p>
            <a:pPr algn="ctr">
              <a:lnSpc>
                <a:spcPts val="1360"/>
              </a:lnSpc>
            </a:pPr>
            <a:r>
              <a:rPr lang="fr-CA" sz="4400" kern="1200" cap="all" spc="-60" dirty="0" smtClean="0"/>
              <a:t>1</a:t>
            </a:r>
            <a:endParaRPr lang="en-CA" sz="4400" kern="1200" cap="all" spc="-60" dirty="0" smtClean="0"/>
          </a:p>
        </p:txBody>
      </p:sp>
      <p:sp>
        <p:nvSpPr>
          <p:cNvPr id="52" name="Oval 51"/>
          <p:cNvSpPr/>
          <p:nvPr/>
        </p:nvSpPr>
        <p:spPr>
          <a:xfrm>
            <a:off x="3599892" y="5204986"/>
            <a:ext cx="1512168" cy="73561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360"/>
              </a:lnSpc>
            </a:pPr>
            <a:endParaRPr lang="fr-CA" sz="4800" kern="1200" cap="all" spc="-60" dirty="0" smtClean="0"/>
          </a:p>
          <a:p>
            <a:pPr algn="ctr">
              <a:lnSpc>
                <a:spcPts val="1360"/>
              </a:lnSpc>
            </a:pPr>
            <a:r>
              <a:rPr lang="fr-CA" sz="4800" kern="1200" cap="all" spc="-60" dirty="0" smtClean="0"/>
              <a:t>2</a:t>
            </a:r>
            <a:endParaRPr lang="en-CA" sz="4800" kern="1200" cap="all" spc="-60" dirty="0" smtClean="0"/>
          </a:p>
        </p:txBody>
      </p:sp>
      <p:sp>
        <p:nvSpPr>
          <p:cNvPr id="53" name="Oval 52"/>
          <p:cNvSpPr/>
          <p:nvPr/>
        </p:nvSpPr>
        <p:spPr>
          <a:xfrm>
            <a:off x="6805959" y="5223852"/>
            <a:ext cx="1584176" cy="71704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360"/>
              </a:lnSpc>
            </a:pPr>
            <a:endParaRPr lang="fr-CA" sz="4800" kern="1200" cap="all" spc="-60" dirty="0" smtClean="0"/>
          </a:p>
          <a:p>
            <a:pPr algn="ctr">
              <a:lnSpc>
                <a:spcPts val="1360"/>
              </a:lnSpc>
            </a:pPr>
            <a:r>
              <a:rPr lang="fr-CA" sz="4800" kern="1200" cap="all" spc="-60" dirty="0" smtClean="0"/>
              <a:t>3</a:t>
            </a:r>
            <a:endParaRPr lang="en-CA" sz="4800" kern="1200" cap="all" spc="-60" dirty="0" smtClean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3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37"/>
    </mc:Choice>
    <mc:Fallback xmlns="">
      <p:transition spd="slow" advTm="34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3000"/>
            <a:lum/>
          </a:blip>
          <a:srcRect/>
          <a:stretch>
            <a:fillRect l="39000" t="42000" r="-1000" b="-6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83568" y="1658524"/>
            <a:ext cx="7704856" cy="45720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CA" dirty="0" err="1"/>
              <a:t>É</a:t>
            </a:r>
            <a:r>
              <a:rPr lang="en-CA" dirty="0" err="1" smtClean="0"/>
              <a:t>tat</a:t>
            </a:r>
            <a:r>
              <a:rPr lang="en-CA" dirty="0" smtClean="0"/>
              <a:t> de conscience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CA" dirty="0" err="1" smtClean="0"/>
              <a:t>Détresse</a:t>
            </a:r>
            <a:r>
              <a:rPr lang="en-CA" dirty="0" smtClean="0"/>
              <a:t> et </a:t>
            </a:r>
            <a:r>
              <a:rPr lang="en-CA" dirty="0" err="1" smtClean="0"/>
              <a:t>anxieté</a:t>
            </a:r>
            <a:endParaRPr lang="en-CA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CA" dirty="0" err="1" smtClean="0"/>
              <a:t>Dypsnée</a:t>
            </a:r>
            <a:endParaRPr lang="en-CA" dirty="0" smtClean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CA" dirty="0" err="1" smtClean="0"/>
              <a:t>Fréquence</a:t>
            </a:r>
            <a:r>
              <a:rPr lang="en-CA" dirty="0" smtClean="0"/>
              <a:t> et amplitude </a:t>
            </a:r>
            <a:r>
              <a:rPr lang="en-CA" dirty="0" err="1" smtClean="0"/>
              <a:t>respiratoire</a:t>
            </a:r>
            <a:endParaRPr lang="en-CA" dirty="0" smtClean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CA" dirty="0" err="1" smtClean="0"/>
              <a:t>Tirage</a:t>
            </a:r>
            <a:endParaRPr lang="en-CA" dirty="0" smtClean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CA" dirty="0" err="1" smtClean="0"/>
              <a:t>Sécrétions</a:t>
            </a:r>
            <a:r>
              <a:rPr lang="en-CA" dirty="0" smtClean="0"/>
              <a:t> /</a:t>
            </a:r>
            <a:r>
              <a:rPr lang="en-CA" dirty="0" err="1" smtClean="0"/>
              <a:t>râles</a:t>
            </a:r>
            <a:r>
              <a:rPr lang="en-CA" dirty="0" smtClean="0"/>
              <a:t> </a:t>
            </a:r>
            <a:r>
              <a:rPr lang="en-CA" dirty="0" err="1" smtClean="0"/>
              <a:t>bronchiques</a:t>
            </a:r>
            <a:endParaRPr lang="en-CA" dirty="0" smtClean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CA" dirty="0" smtClean="0"/>
              <a:t>Coloration des </a:t>
            </a:r>
            <a:r>
              <a:rPr lang="en-CA" dirty="0" err="1" smtClean="0"/>
              <a:t>téguments</a:t>
            </a:r>
            <a:r>
              <a:rPr lang="en-CA" dirty="0" smtClean="0"/>
              <a:t>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CA" dirty="0"/>
              <a:t>A</a:t>
            </a:r>
            <a:r>
              <a:rPr lang="en-CA" dirty="0" smtClean="0"/>
              <a:t>gitation</a:t>
            </a:r>
            <a:endParaRPr lang="en-CA" dirty="0"/>
          </a:p>
        </p:txBody>
      </p:sp>
      <p:sp>
        <p:nvSpPr>
          <p:cNvPr id="2" name="ZoneTexte 1"/>
          <p:cNvSpPr txBox="1"/>
          <p:nvPr/>
        </p:nvSpPr>
        <p:spPr>
          <a:xfrm>
            <a:off x="2699792" y="446514"/>
            <a:ext cx="39941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7200" b="1" dirty="0" smtClean="0">
                <a:solidFill>
                  <a:schemeClr val="accent4">
                    <a:lumMod val="10000"/>
                  </a:schemeClr>
                </a:solidFill>
              </a:rPr>
              <a:t>Infirmière</a:t>
            </a:r>
            <a:endParaRPr lang="fr-CA" sz="7200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24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701"/>
    </mc:Choice>
    <mc:Fallback xmlns="">
      <p:transition spd="slow" advTm="54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6000"/>
            <a:lum/>
          </a:blip>
          <a:srcRect/>
          <a:stretch>
            <a:fillRect t="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136904" cy="2664296"/>
          </a:xfrm>
        </p:spPr>
        <p:txBody>
          <a:bodyPr/>
          <a:lstStyle/>
          <a:p>
            <a:pPr marL="457200" lvl="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CA" sz="3200" dirty="0" smtClean="0">
                <a:solidFill>
                  <a:srgbClr val="45423F"/>
                </a:solidFill>
                <a:ea typeface="+mn-ea"/>
                <a:cs typeface="+mn-cs"/>
              </a:rPr>
              <a:t>Est-</a:t>
            </a:r>
            <a:r>
              <a:rPr lang="en-CA" sz="3200" dirty="0" err="1" smtClean="0">
                <a:solidFill>
                  <a:srgbClr val="45423F"/>
                </a:solidFill>
                <a:ea typeface="+mn-ea"/>
                <a:cs typeface="+mn-cs"/>
              </a:rPr>
              <a:t>ce</a:t>
            </a:r>
            <a:r>
              <a:rPr lang="en-CA" sz="3200" dirty="0" smtClean="0">
                <a:solidFill>
                  <a:srgbClr val="45423F"/>
                </a:solidFill>
                <a:ea typeface="+mn-ea"/>
                <a:cs typeface="+mn-cs"/>
              </a:rPr>
              <a:t> </a:t>
            </a:r>
            <a:r>
              <a:rPr lang="en-CA" sz="3200" dirty="0" err="1">
                <a:solidFill>
                  <a:srgbClr val="45423F"/>
                </a:solidFill>
                <a:ea typeface="+mn-ea"/>
                <a:cs typeface="+mn-cs"/>
              </a:rPr>
              <a:t>qu’on</a:t>
            </a:r>
            <a:r>
              <a:rPr lang="en-CA" sz="3200" dirty="0">
                <a:solidFill>
                  <a:srgbClr val="45423F"/>
                </a:solidFill>
                <a:ea typeface="+mn-ea"/>
                <a:cs typeface="+mn-cs"/>
              </a:rPr>
              <a:t> </a:t>
            </a:r>
            <a:r>
              <a:rPr lang="en-CA" sz="3200" dirty="0" err="1">
                <a:solidFill>
                  <a:srgbClr val="45423F"/>
                </a:solidFill>
                <a:ea typeface="+mn-ea"/>
                <a:cs typeface="+mn-cs"/>
              </a:rPr>
              <a:t>peut</a:t>
            </a:r>
            <a:r>
              <a:rPr lang="en-CA" sz="3200" dirty="0">
                <a:solidFill>
                  <a:srgbClr val="45423F"/>
                </a:solidFill>
                <a:ea typeface="+mn-ea"/>
                <a:cs typeface="+mn-cs"/>
              </a:rPr>
              <a:t> </a:t>
            </a:r>
            <a:r>
              <a:rPr lang="en-CA" sz="3200" dirty="0" err="1" smtClean="0">
                <a:solidFill>
                  <a:srgbClr val="45423F"/>
                </a:solidFill>
                <a:ea typeface="+mn-ea"/>
                <a:cs typeface="+mn-cs"/>
              </a:rPr>
              <a:t>répéter</a:t>
            </a:r>
            <a:r>
              <a:rPr lang="en-CA" sz="3200" dirty="0" smtClean="0">
                <a:solidFill>
                  <a:srgbClr val="45423F"/>
                </a:solidFill>
                <a:ea typeface="+mn-ea"/>
                <a:cs typeface="+mn-cs"/>
              </a:rPr>
              <a:t> </a:t>
            </a:r>
            <a:r>
              <a:rPr lang="en-CA" sz="3200" dirty="0" err="1" smtClean="0">
                <a:solidFill>
                  <a:srgbClr val="45423F"/>
                </a:solidFill>
                <a:ea typeface="+mn-ea"/>
                <a:cs typeface="+mn-cs"/>
              </a:rPr>
              <a:t>l’application</a:t>
            </a:r>
            <a:r>
              <a:rPr lang="en-CA" sz="3200" dirty="0" smtClean="0">
                <a:solidFill>
                  <a:srgbClr val="45423F"/>
                </a:solidFill>
                <a:ea typeface="+mn-ea"/>
                <a:cs typeface="+mn-cs"/>
              </a:rPr>
              <a:t> de </a:t>
            </a:r>
            <a:r>
              <a:rPr lang="en-CA" sz="3200" dirty="0" err="1" smtClean="0">
                <a:solidFill>
                  <a:srgbClr val="45423F"/>
                </a:solidFill>
                <a:ea typeface="+mn-ea"/>
                <a:cs typeface="+mn-cs"/>
              </a:rPr>
              <a:t>l’ordonnance</a:t>
            </a:r>
            <a:r>
              <a:rPr lang="en-CA" sz="3200" dirty="0" smtClean="0">
                <a:solidFill>
                  <a:srgbClr val="45423F"/>
                </a:solidFill>
                <a:ea typeface="+mn-ea"/>
                <a:cs typeface="+mn-cs"/>
              </a:rPr>
              <a:t> de </a:t>
            </a:r>
            <a:r>
              <a:rPr lang="en-CA" sz="3200" dirty="0" err="1" smtClean="0">
                <a:solidFill>
                  <a:srgbClr val="45423F"/>
                </a:solidFill>
                <a:ea typeface="+mn-ea"/>
                <a:cs typeface="+mn-cs"/>
              </a:rPr>
              <a:t>détresse</a:t>
            </a:r>
            <a:r>
              <a:rPr lang="en-CA" sz="3200" dirty="0" smtClean="0">
                <a:solidFill>
                  <a:srgbClr val="45423F"/>
                </a:solidFill>
                <a:ea typeface="+mn-ea"/>
                <a:cs typeface="+mn-cs"/>
              </a:rPr>
              <a:t> </a:t>
            </a:r>
            <a:r>
              <a:rPr lang="en-CA" sz="3200" dirty="0" err="1" smtClean="0">
                <a:solidFill>
                  <a:srgbClr val="45423F"/>
                </a:solidFill>
                <a:ea typeface="+mn-ea"/>
                <a:cs typeface="+mn-cs"/>
              </a:rPr>
              <a:t>respiratoire</a:t>
            </a:r>
            <a:r>
              <a:rPr lang="en-CA" sz="3200" dirty="0" smtClean="0">
                <a:solidFill>
                  <a:srgbClr val="45423F"/>
                </a:solidFill>
                <a:ea typeface="+mn-ea"/>
                <a:cs typeface="+mn-cs"/>
              </a:rPr>
              <a:t> </a:t>
            </a:r>
            <a:r>
              <a:rPr lang="en-CA" sz="3200" dirty="0" err="1" smtClean="0">
                <a:solidFill>
                  <a:srgbClr val="45423F"/>
                </a:solidFill>
                <a:ea typeface="+mn-ea"/>
                <a:cs typeface="+mn-cs"/>
              </a:rPr>
              <a:t>si</a:t>
            </a:r>
            <a:r>
              <a:rPr lang="en-CA" sz="3200" dirty="0" smtClean="0">
                <a:solidFill>
                  <a:srgbClr val="45423F"/>
                </a:solidFill>
                <a:ea typeface="+mn-ea"/>
                <a:cs typeface="+mn-cs"/>
              </a:rPr>
              <a:t> </a:t>
            </a:r>
            <a:r>
              <a:rPr lang="en-CA" sz="3200" dirty="0">
                <a:solidFill>
                  <a:srgbClr val="45423F"/>
                </a:solidFill>
                <a:ea typeface="+mn-ea"/>
                <a:cs typeface="+mn-cs"/>
              </a:rPr>
              <a:t>les </a:t>
            </a:r>
            <a:r>
              <a:rPr lang="en-CA" sz="3200" dirty="0" err="1">
                <a:solidFill>
                  <a:srgbClr val="45423F"/>
                </a:solidFill>
                <a:ea typeface="+mn-ea"/>
                <a:cs typeface="+mn-cs"/>
              </a:rPr>
              <a:t>objectifs</a:t>
            </a:r>
            <a:r>
              <a:rPr lang="en-CA" sz="3200" dirty="0">
                <a:solidFill>
                  <a:srgbClr val="45423F"/>
                </a:solidFill>
                <a:ea typeface="+mn-ea"/>
                <a:cs typeface="+mn-cs"/>
              </a:rPr>
              <a:t> </a:t>
            </a:r>
            <a:r>
              <a:rPr lang="en-CA" sz="3200" dirty="0" err="1">
                <a:solidFill>
                  <a:srgbClr val="45423F"/>
                </a:solidFill>
                <a:ea typeface="+mn-ea"/>
                <a:cs typeface="+mn-cs"/>
              </a:rPr>
              <a:t>attendus</a:t>
            </a:r>
            <a:r>
              <a:rPr lang="en-CA" sz="3200" dirty="0">
                <a:solidFill>
                  <a:srgbClr val="45423F"/>
                </a:solidFill>
                <a:ea typeface="+mn-ea"/>
                <a:cs typeface="+mn-cs"/>
              </a:rPr>
              <a:t> ne </a:t>
            </a:r>
            <a:r>
              <a:rPr lang="en-CA" sz="3200" dirty="0" err="1">
                <a:solidFill>
                  <a:srgbClr val="45423F"/>
                </a:solidFill>
                <a:ea typeface="+mn-ea"/>
                <a:cs typeface="+mn-cs"/>
              </a:rPr>
              <a:t>sont</a:t>
            </a:r>
            <a:r>
              <a:rPr lang="en-CA" sz="3200" dirty="0">
                <a:solidFill>
                  <a:srgbClr val="45423F"/>
                </a:solidFill>
                <a:ea typeface="+mn-ea"/>
                <a:cs typeface="+mn-cs"/>
              </a:rPr>
              <a:t> pas </a:t>
            </a:r>
            <a:r>
              <a:rPr lang="en-CA" sz="3200" dirty="0" err="1">
                <a:solidFill>
                  <a:srgbClr val="45423F"/>
                </a:solidFill>
                <a:ea typeface="+mn-ea"/>
                <a:cs typeface="+mn-cs"/>
              </a:rPr>
              <a:t>atteints</a:t>
            </a:r>
            <a:r>
              <a:rPr lang="en-CA" sz="3200" dirty="0">
                <a:solidFill>
                  <a:srgbClr val="45423F"/>
                </a:solidFill>
                <a:ea typeface="+mn-ea"/>
                <a:cs typeface="+mn-cs"/>
              </a:rPr>
              <a:t>? </a:t>
            </a:r>
            <a:r>
              <a:rPr lang="en-CA" sz="3200" dirty="0" smtClean="0">
                <a:solidFill>
                  <a:srgbClr val="45423F"/>
                </a:solidFill>
                <a:ea typeface="+mn-ea"/>
                <a:cs typeface="+mn-cs"/>
              </a:rPr>
              <a:t/>
            </a:r>
            <a:br>
              <a:rPr lang="en-CA" sz="3200" dirty="0" smtClean="0">
                <a:solidFill>
                  <a:srgbClr val="45423F"/>
                </a:solidFill>
                <a:ea typeface="+mn-ea"/>
                <a:cs typeface="+mn-cs"/>
              </a:rPr>
            </a:br>
            <a:r>
              <a:rPr lang="en-CA" sz="3200" dirty="0" smtClean="0">
                <a:solidFill>
                  <a:srgbClr val="45423F"/>
                </a:solidFill>
                <a:ea typeface="+mn-ea"/>
                <a:cs typeface="+mn-cs"/>
              </a:rPr>
              <a:t/>
            </a:r>
            <a:br>
              <a:rPr lang="en-CA" sz="3200" dirty="0" smtClean="0">
                <a:solidFill>
                  <a:srgbClr val="45423F"/>
                </a:solidFill>
                <a:ea typeface="+mn-ea"/>
                <a:cs typeface="+mn-cs"/>
              </a:rPr>
            </a:br>
            <a:r>
              <a:rPr lang="en-CA" sz="3200" dirty="0" smtClean="0">
                <a:solidFill>
                  <a:srgbClr val="45423F"/>
                </a:solidFill>
                <a:ea typeface="+mn-ea"/>
                <a:cs typeface="+mn-cs"/>
              </a:rPr>
              <a:t>Et </a:t>
            </a:r>
            <a:r>
              <a:rPr lang="en-CA" sz="3200" dirty="0" err="1">
                <a:solidFill>
                  <a:srgbClr val="45423F"/>
                </a:solidFill>
                <a:ea typeface="+mn-ea"/>
                <a:cs typeface="+mn-cs"/>
              </a:rPr>
              <a:t>dans</a:t>
            </a:r>
            <a:r>
              <a:rPr lang="en-CA" sz="3200" dirty="0">
                <a:solidFill>
                  <a:srgbClr val="45423F"/>
                </a:solidFill>
                <a:ea typeface="+mn-ea"/>
                <a:cs typeface="+mn-cs"/>
              </a:rPr>
              <a:t> </a:t>
            </a:r>
            <a:r>
              <a:rPr lang="en-CA" sz="3200" dirty="0" err="1" smtClean="0">
                <a:solidFill>
                  <a:srgbClr val="45423F"/>
                </a:solidFill>
                <a:ea typeface="+mn-ea"/>
                <a:cs typeface="+mn-cs"/>
              </a:rPr>
              <a:t>combien</a:t>
            </a:r>
            <a:r>
              <a:rPr lang="en-CA" sz="3200" dirty="0" smtClean="0">
                <a:solidFill>
                  <a:srgbClr val="45423F"/>
                </a:solidFill>
                <a:ea typeface="+mn-ea"/>
                <a:cs typeface="+mn-cs"/>
              </a:rPr>
              <a:t> </a:t>
            </a:r>
            <a:r>
              <a:rPr lang="en-CA" sz="3200" dirty="0">
                <a:solidFill>
                  <a:srgbClr val="45423F"/>
                </a:solidFill>
                <a:ea typeface="+mn-ea"/>
                <a:cs typeface="+mn-cs"/>
              </a:rPr>
              <a:t>de temps </a:t>
            </a:r>
            <a:r>
              <a:rPr lang="en-CA" sz="3200" dirty="0" smtClean="0">
                <a:solidFill>
                  <a:srgbClr val="45423F"/>
                </a:solidFill>
                <a:ea typeface="+mn-ea"/>
                <a:cs typeface="+mn-cs"/>
              </a:rPr>
              <a:t>?</a:t>
            </a:r>
            <a:endParaRPr lang="en-CA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33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01"/>
    </mc:Choice>
    <mc:Fallback xmlns="">
      <p:transition spd="slow" advTm="12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819913"/>
            <a:ext cx="8229600" cy="1008112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CA" sz="4800" dirty="0" err="1" smtClean="0">
                <a:solidFill>
                  <a:schemeClr val="accent2"/>
                </a:solidFill>
              </a:rPr>
              <a:t>Quand</a:t>
            </a:r>
            <a:r>
              <a:rPr lang="en-CA" sz="4800" dirty="0" smtClean="0">
                <a:solidFill>
                  <a:schemeClr val="accent2"/>
                </a:solidFill>
              </a:rPr>
              <a:t> </a:t>
            </a:r>
            <a:r>
              <a:rPr lang="en-CA" sz="4800" dirty="0" err="1" smtClean="0">
                <a:solidFill>
                  <a:schemeClr val="accent2"/>
                </a:solidFill>
              </a:rPr>
              <a:t>aviser</a:t>
            </a:r>
            <a:r>
              <a:rPr lang="en-CA" sz="4800" dirty="0" smtClean="0">
                <a:solidFill>
                  <a:schemeClr val="accent2"/>
                </a:solidFill>
              </a:rPr>
              <a:t> le </a:t>
            </a:r>
            <a:r>
              <a:rPr lang="en-CA" sz="4800" dirty="0" err="1" smtClean="0">
                <a:solidFill>
                  <a:schemeClr val="accent2"/>
                </a:solidFill>
              </a:rPr>
              <a:t>médecin</a:t>
            </a:r>
            <a:r>
              <a:rPr lang="en-CA" sz="4800" dirty="0" smtClean="0">
                <a:solidFill>
                  <a:schemeClr val="accent2"/>
                </a:solidFill>
              </a:rPr>
              <a:t> ?</a:t>
            </a:r>
            <a:endParaRPr lang="en-CA" sz="4800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844824"/>
            <a:ext cx="8496944" cy="4680520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CA" sz="2800" dirty="0" smtClean="0"/>
              <a:t>Les </a:t>
            </a:r>
            <a:r>
              <a:rPr lang="en-CA" sz="2800" dirty="0" err="1" smtClean="0"/>
              <a:t>signes</a:t>
            </a:r>
            <a:r>
              <a:rPr lang="en-CA" sz="2800" dirty="0" smtClean="0"/>
              <a:t> et </a:t>
            </a:r>
            <a:r>
              <a:rPr lang="en-CA" sz="2800" dirty="0" err="1" smtClean="0"/>
              <a:t>symptômes</a:t>
            </a:r>
            <a:r>
              <a:rPr lang="en-CA" sz="2800" dirty="0" smtClean="0"/>
              <a:t> de la </a:t>
            </a:r>
            <a:r>
              <a:rPr lang="en-CA" sz="2800" dirty="0" err="1" smtClean="0"/>
              <a:t>détresse</a:t>
            </a:r>
            <a:r>
              <a:rPr lang="en-CA" sz="2800" dirty="0" smtClean="0"/>
              <a:t> </a:t>
            </a:r>
            <a:r>
              <a:rPr lang="en-CA" sz="2800" dirty="0" err="1" smtClean="0"/>
              <a:t>respiratoire</a:t>
            </a:r>
            <a:r>
              <a:rPr lang="en-CA" sz="2800" dirty="0" smtClean="0"/>
              <a:t> </a:t>
            </a:r>
            <a:r>
              <a:rPr lang="en-CA" sz="2800" dirty="0" err="1" smtClean="0"/>
              <a:t>toujours</a:t>
            </a:r>
            <a:r>
              <a:rPr lang="en-CA" sz="2800" dirty="0" smtClean="0"/>
              <a:t> </a:t>
            </a:r>
            <a:r>
              <a:rPr lang="en-CA" sz="2800" b="1" dirty="0" smtClean="0"/>
              <a:t>non </a:t>
            </a:r>
            <a:r>
              <a:rPr lang="en-CA" sz="2800" b="1" dirty="0" err="1" smtClean="0"/>
              <a:t>soulagés</a:t>
            </a:r>
            <a:r>
              <a:rPr lang="en-CA" sz="2800" b="1" dirty="0" smtClean="0"/>
              <a:t> </a:t>
            </a:r>
            <a:r>
              <a:rPr lang="en-CA" sz="2800" dirty="0" smtClean="0"/>
              <a:t>: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CA" sz="2400" dirty="0" smtClean="0"/>
              <a:t>agitation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CA" sz="2400" dirty="0" smtClean="0"/>
              <a:t>confusion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CA" sz="2400" dirty="0" err="1" smtClean="0"/>
              <a:t>douleur</a:t>
            </a:r>
            <a:r>
              <a:rPr lang="en-CA" sz="2400" dirty="0" smtClean="0"/>
              <a:t> 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CA" sz="2400" dirty="0" err="1" smtClean="0"/>
              <a:t>dyspnée</a:t>
            </a:r>
            <a:r>
              <a:rPr lang="en-CA" sz="2400" dirty="0" smtClean="0"/>
              <a:t> </a:t>
            </a:r>
            <a:r>
              <a:rPr lang="en-CA" sz="2400" dirty="0" err="1" smtClean="0"/>
              <a:t>sévère</a:t>
            </a:r>
            <a:r>
              <a:rPr lang="en-CA" sz="2400" dirty="0" smtClean="0"/>
              <a:t> …</a:t>
            </a:r>
            <a:endParaRPr lang="en-CA" sz="2400" dirty="0"/>
          </a:p>
          <a:p>
            <a:pPr marL="457200" lvl="1" indent="0">
              <a:spcBef>
                <a:spcPts val="0"/>
              </a:spcBef>
              <a:buNone/>
            </a:pPr>
            <a:r>
              <a:rPr lang="en-CA" sz="6000" dirty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ET</a:t>
            </a:r>
            <a:r>
              <a:rPr lang="en-CA" sz="8000" dirty="0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t> </a:t>
            </a:r>
            <a:r>
              <a:rPr lang="en-CA" sz="2800" dirty="0" smtClean="0"/>
              <a:t> </a:t>
            </a:r>
            <a:endParaRPr lang="en-CA" sz="2800" dirty="0"/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CA" sz="2800" dirty="0"/>
              <a:t>A</a:t>
            </a:r>
            <a:r>
              <a:rPr lang="en-CA" sz="2800" dirty="0" smtClean="0"/>
              <a:t>près </a:t>
            </a:r>
            <a:r>
              <a:rPr lang="en-CA" sz="2800" dirty="0" err="1" smtClean="0"/>
              <a:t>l’application</a:t>
            </a:r>
            <a:r>
              <a:rPr lang="en-CA" sz="2800" dirty="0" smtClean="0"/>
              <a:t> de </a:t>
            </a:r>
            <a:r>
              <a:rPr lang="en-CA" sz="2800" dirty="0" err="1" smtClean="0"/>
              <a:t>l’ordonnance</a:t>
            </a:r>
            <a:r>
              <a:rPr lang="en-CA" sz="2800" dirty="0" smtClean="0"/>
              <a:t> pour </a:t>
            </a:r>
            <a:r>
              <a:rPr lang="en-CA" sz="2800" dirty="0" err="1" smtClean="0"/>
              <a:t>ajuster</a:t>
            </a:r>
            <a:r>
              <a:rPr lang="en-CA" sz="2800" dirty="0" smtClean="0"/>
              <a:t> les doses </a:t>
            </a:r>
            <a:r>
              <a:rPr lang="en-CA" sz="2800" dirty="0" err="1" smtClean="0"/>
              <a:t>régulières</a:t>
            </a:r>
            <a:r>
              <a:rPr lang="en-CA" sz="2800" dirty="0" smtClean="0"/>
              <a:t>  et les doses de </a:t>
            </a:r>
            <a:r>
              <a:rPr lang="en-CA" sz="2800" dirty="0" err="1" smtClean="0"/>
              <a:t>l’ordonnance</a:t>
            </a:r>
            <a:r>
              <a:rPr lang="en-CA" sz="2800" dirty="0" smtClean="0"/>
              <a:t> de </a:t>
            </a:r>
            <a:r>
              <a:rPr lang="en-CA" sz="2800" dirty="0" err="1" smtClean="0"/>
              <a:t>détresse</a:t>
            </a:r>
            <a:r>
              <a:rPr lang="en-CA" sz="2800" dirty="0" smtClean="0"/>
              <a:t> </a:t>
            </a:r>
            <a:r>
              <a:rPr lang="en-CA" sz="2800" dirty="0" err="1" smtClean="0"/>
              <a:t>respiratorie</a:t>
            </a:r>
            <a:endParaRPr lang="en-CA" sz="28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3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32"/>
    </mc:Choice>
    <mc:Fallback xmlns="">
      <p:transition spd="slow" advTm="69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/>
          <p:cNvSpPr txBox="1">
            <a:spLocks noGrp="1"/>
          </p:cNvSpPr>
          <p:nvPr>
            <p:ph type="body" sz="quarter" idx="11"/>
          </p:nvPr>
        </p:nvSpPr>
        <p:spPr>
          <a:xfrm>
            <a:off x="865436" y="1844824"/>
            <a:ext cx="746069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fr-CA" sz="3200" dirty="0"/>
              <a:t>La détresse respiratoire est </a:t>
            </a:r>
            <a:r>
              <a:rPr lang="fr-CA" sz="3200" dirty="0" smtClean="0"/>
              <a:t>définie </a:t>
            </a:r>
            <a:r>
              <a:rPr lang="fr-CA" sz="3200" dirty="0"/>
              <a:t>comme une sensation subjective d’inconfort associée à l’acte de respirer </a:t>
            </a:r>
          </a:p>
          <a:p>
            <a:endParaRPr lang="en-CA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193704"/>
            <a:ext cx="4670425" cy="266429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442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49"/>
    </mc:Choice>
    <mc:Fallback xmlns="">
      <p:transition spd="slow" advTm="12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6000"/>
            <a:lum/>
          </a:blip>
          <a:srcRect/>
          <a:stretch>
            <a:fillRect t="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96752"/>
            <a:ext cx="8568952" cy="1080120"/>
          </a:xfrm>
        </p:spPr>
        <p:txBody>
          <a:bodyPr/>
          <a:lstStyle/>
          <a:p>
            <a:pPr marL="64008" lvl="0" algn="ctr">
              <a:lnSpc>
                <a:spcPct val="100000"/>
              </a:lnSpc>
              <a:spcBef>
                <a:spcPts val="0"/>
              </a:spcBef>
            </a:pPr>
            <a:r>
              <a:rPr lang="fr-CA" sz="2800" dirty="0" smtClean="0">
                <a:solidFill>
                  <a:srgbClr val="45423F"/>
                </a:solidFill>
                <a:ea typeface="+mn-ea"/>
                <a:cs typeface="+mn-cs"/>
              </a:rPr>
              <a:t>Est-ce </a:t>
            </a:r>
            <a:r>
              <a:rPr lang="fr-CA" sz="2800" dirty="0">
                <a:solidFill>
                  <a:srgbClr val="45423F"/>
                </a:solidFill>
                <a:ea typeface="+mn-ea"/>
                <a:cs typeface="+mn-cs"/>
              </a:rPr>
              <a:t>que  vous administrez l’ordonnance de détresse respiratoire chez </a:t>
            </a:r>
            <a:r>
              <a:rPr lang="fr-CA" sz="2800">
                <a:solidFill>
                  <a:srgbClr val="45423F"/>
                </a:solidFill>
                <a:ea typeface="+mn-ea"/>
                <a:cs typeface="+mn-cs"/>
              </a:rPr>
              <a:t>un </a:t>
            </a:r>
            <a:r>
              <a:rPr lang="fr-CA" sz="2800" smtClean="0">
                <a:solidFill>
                  <a:srgbClr val="45423F"/>
                </a:solidFill>
                <a:ea typeface="+mn-ea"/>
                <a:cs typeface="+mn-cs"/>
              </a:rPr>
              <a:t>usager </a:t>
            </a:r>
            <a:r>
              <a:rPr lang="fr-CA" sz="2800" dirty="0">
                <a:solidFill>
                  <a:srgbClr val="45423F"/>
                </a:solidFill>
                <a:ea typeface="+mn-ea"/>
                <a:cs typeface="+mn-cs"/>
              </a:rPr>
              <a:t>comateux </a:t>
            </a:r>
            <a:r>
              <a:rPr lang="fr-CA" sz="2800" dirty="0" smtClean="0">
                <a:solidFill>
                  <a:srgbClr val="45423F"/>
                </a:solidFill>
                <a:ea typeface="+mn-ea"/>
                <a:cs typeface="+mn-cs"/>
              </a:rPr>
              <a:t>?</a:t>
            </a:r>
            <a:endParaRPr lang="en-CA" sz="14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81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53"/>
    </mc:Choice>
    <mc:Fallback xmlns="">
      <p:transition spd="slow" advTm="12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7704" y="476672"/>
            <a:ext cx="5256584" cy="72008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CA" sz="4400" dirty="0" smtClean="0"/>
              <a:t>Points à </a:t>
            </a:r>
            <a:r>
              <a:rPr lang="en-CA" sz="4400" dirty="0" err="1" smtClean="0"/>
              <a:t>retenir</a:t>
            </a:r>
            <a:endParaRPr lang="en-CA" sz="44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2571216"/>
              </p:ext>
            </p:extLst>
          </p:nvPr>
        </p:nvGraphicFramePr>
        <p:xfrm>
          <a:off x="0" y="1772816"/>
          <a:ext cx="8460432" cy="47539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05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191"/>
    </mc:Choice>
    <mc:Fallback xmlns="">
      <p:transition spd="slow" advTm="151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8000"/>
            <a:lum/>
          </a:blip>
          <a:srcRect/>
          <a:stretch>
            <a:fillRect l="-1000" t="43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3292"/>
            <a:ext cx="8229600" cy="1399032"/>
          </a:xfrm>
        </p:spPr>
        <p:txBody>
          <a:bodyPr/>
          <a:lstStyle/>
          <a:p>
            <a:pPr algn="ctr"/>
            <a:r>
              <a:rPr lang="fr-CA" sz="4000" dirty="0" smtClean="0">
                <a:solidFill>
                  <a:schemeClr val="accent1"/>
                </a:solidFill>
              </a:rPr>
              <a:t>Êtes-vous plus confortable avec la</a:t>
            </a:r>
            <a:br>
              <a:rPr lang="fr-CA" sz="4000" dirty="0" smtClean="0">
                <a:solidFill>
                  <a:schemeClr val="accent1"/>
                </a:solidFill>
              </a:rPr>
            </a:br>
            <a:r>
              <a:rPr lang="fr-CA" sz="4000" dirty="0" smtClean="0">
                <a:solidFill>
                  <a:schemeClr val="accent1"/>
                </a:solidFill>
              </a:rPr>
              <a:t/>
            </a:r>
            <a:br>
              <a:rPr lang="fr-CA" sz="4000" dirty="0" smtClean="0">
                <a:solidFill>
                  <a:schemeClr val="accent1"/>
                </a:solidFill>
              </a:rPr>
            </a:br>
            <a:r>
              <a:rPr lang="fr-CA" sz="4000" dirty="0" smtClean="0">
                <a:solidFill>
                  <a:schemeClr val="accent1"/>
                </a:solidFill>
              </a:rPr>
              <a:t/>
            </a:r>
            <a:br>
              <a:rPr lang="fr-CA" sz="4000" dirty="0" smtClean="0">
                <a:solidFill>
                  <a:schemeClr val="accent1"/>
                </a:solidFill>
              </a:rPr>
            </a:br>
            <a:r>
              <a:rPr lang="fr-CA" sz="4000" dirty="0" smtClean="0">
                <a:solidFill>
                  <a:schemeClr val="accent1"/>
                </a:solidFill>
              </a:rPr>
              <a:t> détresse respiratoire??</a:t>
            </a:r>
            <a:endParaRPr lang="en-CA" sz="4000" dirty="0">
              <a:solidFill>
                <a:schemeClr val="accent1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1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01"/>
    </mc:Choice>
    <mc:Fallback xmlns="">
      <p:transition spd="slow" advTm="17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692696"/>
            <a:ext cx="6192688" cy="1008112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fr-CA" sz="6600" i="1" dirty="0" smtClean="0">
                <a:solidFill>
                  <a:schemeClr val="accent1"/>
                </a:solidFill>
              </a:rPr>
              <a:t>Références</a:t>
            </a:r>
            <a:endParaRPr lang="en-CA" sz="6600" i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392" y="2276872"/>
            <a:ext cx="7859216" cy="410592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fr-CA" sz="2800" i="1" dirty="0"/>
              <a:t>La dyspnée et la détresse respiratoire en soins palliatifs </a:t>
            </a:r>
            <a:r>
              <a:rPr lang="fr-CA" sz="2800" dirty="0"/>
              <a:t>(Maison Victor </a:t>
            </a:r>
            <a:r>
              <a:rPr lang="fr-CA" sz="2800" dirty="0" err="1"/>
              <a:t>Gadbois</a:t>
            </a:r>
            <a:r>
              <a:rPr lang="fr-CA" sz="2800" dirty="0"/>
              <a:t> , par </a:t>
            </a:r>
            <a:r>
              <a:rPr lang="fr-CA" sz="2800" dirty="0" err="1"/>
              <a:t>Drs</a:t>
            </a:r>
            <a:r>
              <a:rPr lang="fr-CA" sz="2800" dirty="0"/>
              <a:t> </a:t>
            </a:r>
            <a:r>
              <a:rPr lang="fr-CA" sz="2800" dirty="0" smtClean="0"/>
              <a:t>Guy </a:t>
            </a:r>
            <a:r>
              <a:rPr lang="fr-CA" sz="2800" dirty="0" err="1"/>
              <a:t>Frenette</a:t>
            </a:r>
            <a:r>
              <a:rPr lang="fr-CA" sz="2800" dirty="0"/>
              <a:t> et André-Didier Barbant)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CA" sz="2800" i="1" dirty="0" smtClean="0"/>
              <a:t>Guide </a:t>
            </a:r>
            <a:r>
              <a:rPr lang="fr-CA" sz="2800" i="1" dirty="0"/>
              <a:t>de pratiques cliniques en soins palliatifs (juin 2007)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CA" sz="2800" i="1" dirty="0" err="1" smtClean="0"/>
              <a:t>Palli</a:t>
            </a:r>
            <a:r>
              <a:rPr lang="fr-CA" sz="2800" i="1" dirty="0" smtClean="0"/>
              <a:t>-science </a:t>
            </a:r>
            <a:endParaRPr lang="fr-CA" sz="2800" i="1" dirty="0"/>
          </a:p>
          <a:p>
            <a:pPr>
              <a:buFont typeface="Wingdings" panose="05000000000000000000" pitchFamily="2" charset="2"/>
              <a:buChar char="§"/>
            </a:pPr>
            <a:r>
              <a:rPr lang="fr-CA" sz="2800" i="1" dirty="0"/>
              <a:t>ENA </a:t>
            </a:r>
            <a:r>
              <a:rPr lang="fr-CA" sz="2800" i="1" dirty="0" smtClean="0"/>
              <a:t>CHUM :  </a:t>
            </a:r>
            <a:r>
              <a:rPr lang="fr-CA" sz="2800" i="1" dirty="0"/>
              <a:t>la </a:t>
            </a:r>
            <a:r>
              <a:rPr lang="fr-CA" sz="2800" i="1" dirty="0" smtClean="0"/>
              <a:t>détresse respiratoire</a:t>
            </a:r>
            <a:endParaRPr lang="fr-CA" sz="2800" i="1" dirty="0"/>
          </a:p>
        </p:txBody>
      </p:sp>
    </p:spTree>
    <p:extLst>
      <p:ext uri="{BB962C8B-B14F-4D97-AF65-F5344CB8AC3E}">
        <p14:creationId xmlns:p14="http://schemas.microsoft.com/office/powerpoint/2010/main" val="412836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23728" y="836712"/>
            <a:ext cx="4944110" cy="51398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fr-CA" sz="3600" dirty="0">
                <a:latin typeface="Arial Black" panose="020B0A04020102020204" pitchFamily="34" charset="0"/>
              </a:rPr>
              <a:t> </a:t>
            </a:r>
            <a:r>
              <a:rPr lang="fr-CA" sz="3600" dirty="0">
                <a:solidFill>
                  <a:schemeClr val="accent4">
                    <a:lumMod val="25000"/>
                  </a:schemeClr>
                </a:solidFill>
                <a:latin typeface="Arial Black" pitchFamily="34" charset="0"/>
              </a:rPr>
              <a:t>Dyspnée </a:t>
            </a:r>
            <a:endParaRPr lang="fr-CA" sz="3600" dirty="0">
              <a:latin typeface="Arial Black" panose="020B0A04020102020204" pitchFamily="34" charset="0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385592" y="1722780"/>
            <a:ext cx="7858815" cy="981803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</a:pPr>
            <a:r>
              <a:rPr lang="fr-CA" sz="2400" b="1" dirty="0"/>
              <a:t>Sensation subjective d’inconfort (qui varie en intensité)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fr-CA" sz="2400" dirty="0"/>
              <a:t>associée à l’acte de respirer altérant la qualité de vie.</a:t>
            </a:r>
          </a:p>
          <a:p>
            <a:pPr marL="64008" indent="0">
              <a:buNone/>
            </a:pPr>
            <a:endParaRPr lang="fr-CA" sz="2400" dirty="0"/>
          </a:p>
          <a:p>
            <a:pPr marL="64008" indent="0">
              <a:buNone/>
            </a:pPr>
            <a:endParaRPr lang="fr-CA" sz="2400" dirty="0"/>
          </a:p>
        </p:txBody>
      </p:sp>
      <p:sp>
        <p:nvSpPr>
          <p:cNvPr id="4" name="Oval 1"/>
          <p:cNvSpPr/>
          <p:nvPr/>
        </p:nvSpPr>
        <p:spPr>
          <a:xfrm>
            <a:off x="4499992" y="2817953"/>
            <a:ext cx="4104456" cy="3456384"/>
          </a:xfrm>
          <a:prstGeom prst="ellipse">
            <a:avLst/>
          </a:prstGeom>
          <a:gradFill flip="none" rotWithShape="1">
            <a:gsLst>
              <a:gs pos="300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4000"/>
                  <a:lumMod val="15000"/>
                  <a:lumOff val="85000"/>
                </a:schemeClr>
              </a:gs>
            </a:gsLst>
            <a:lin ang="13500000" scaled="1"/>
            <a:tileRect/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5600" indent="-355600">
              <a:buFont typeface="Wingdings" panose="05000000000000000000" pitchFamily="2" charset="2"/>
              <a:buChar char="§"/>
            </a:pPr>
            <a:r>
              <a:rPr lang="fr-CA" sz="2400" b="1" dirty="0">
                <a:solidFill>
                  <a:schemeClr val="tx2">
                    <a:lumMod val="50000"/>
                  </a:schemeClr>
                </a:solidFill>
              </a:rPr>
              <a:t>D</a:t>
            </a:r>
            <a:r>
              <a:rPr lang="fr-CA" sz="2400" b="1" dirty="0" smtClean="0">
                <a:solidFill>
                  <a:schemeClr val="tx2">
                    <a:lumMod val="50000"/>
                  </a:schemeClr>
                </a:solidFill>
              </a:rPr>
              <a:t>ifficulté </a:t>
            </a:r>
            <a:r>
              <a:rPr lang="fr-CA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à</a:t>
            </a:r>
            <a:r>
              <a:rPr lang="fr-CA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fr-CA" sz="2400" b="1" dirty="0" smtClean="0">
                <a:solidFill>
                  <a:schemeClr val="tx2">
                    <a:lumMod val="50000"/>
                  </a:schemeClr>
                </a:solidFill>
              </a:rPr>
              <a:t>respirer</a:t>
            </a:r>
            <a:endParaRPr lang="fr-CA" sz="2400" b="1" dirty="0">
              <a:solidFill>
                <a:schemeClr val="tx2">
                  <a:lumMod val="50000"/>
                </a:schemeClr>
              </a:solidFill>
            </a:endParaRPr>
          </a:p>
          <a:p>
            <a:pPr marL="355600" indent="-355600">
              <a:buFont typeface="Wingdings" panose="05000000000000000000" pitchFamily="2" charset="2"/>
              <a:buChar char="§"/>
            </a:pPr>
            <a:r>
              <a:rPr lang="fr-CA" sz="2400" b="1" dirty="0">
                <a:solidFill>
                  <a:schemeClr val="tx2">
                    <a:lumMod val="50000"/>
                  </a:schemeClr>
                </a:solidFill>
              </a:rPr>
              <a:t>P</a:t>
            </a:r>
            <a:r>
              <a:rPr lang="fr-CA" sz="2400" b="1" dirty="0" smtClean="0">
                <a:solidFill>
                  <a:schemeClr val="tx2">
                    <a:lumMod val="50000"/>
                  </a:schemeClr>
                </a:solidFill>
              </a:rPr>
              <a:t>ression </a:t>
            </a:r>
            <a:r>
              <a:rPr lang="fr-CA" sz="2400" b="1" dirty="0">
                <a:solidFill>
                  <a:schemeClr val="tx2">
                    <a:lumMod val="50000"/>
                  </a:schemeClr>
                </a:solidFill>
              </a:rPr>
              <a:t>dans la poitrine</a:t>
            </a:r>
          </a:p>
          <a:p>
            <a:pPr marL="355600" indent="-355600">
              <a:buFont typeface="Wingdings" panose="05000000000000000000" pitchFamily="2" charset="2"/>
              <a:buChar char="§"/>
            </a:pPr>
            <a:r>
              <a:rPr lang="fr-CA" sz="2400" b="1" dirty="0">
                <a:solidFill>
                  <a:schemeClr val="tx2">
                    <a:lumMod val="50000"/>
                  </a:schemeClr>
                </a:solidFill>
              </a:rPr>
              <a:t>M</a:t>
            </a:r>
            <a:r>
              <a:rPr lang="fr-CA" sz="2400" b="1" dirty="0" smtClean="0">
                <a:solidFill>
                  <a:schemeClr val="tx2">
                    <a:lumMod val="50000"/>
                  </a:schemeClr>
                </a:solidFill>
              </a:rPr>
              <a:t>anque d’air</a:t>
            </a:r>
            <a:endParaRPr lang="fr-CA" sz="2400" b="1" dirty="0">
              <a:solidFill>
                <a:schemeClr val="tx2">
                  <a:lumMod val="50000"/>
                </a:schemeClr>
              </a:solidFill>
            </a:endParaRPr>
          </a:p>
          <a:p>
            <a:pPr marL="355600" indent="-355600">
              <a:buFont typeface="Wingdings" panose="05000000000000000000" pitchFamily="2" charset="2"/>
              <a:buChar char="§"/>
            </a:pPr>
            <a:r>
              <a:rPr lang="fr-CA" sz="2400" b="1" dirty="0">
                <a:solidFill>
                  <a:schemeClr val="tx2">
                    <a:lumMod val="50000"/>
                  </a:schemeClr>
                </a:solidFill>
              </a:rPr>
              <a:t>S</a:t>
            </a:r>
            <a:r>
              <a:rPr lang="fr-CA" sz="2400" b="1" dirty="0" smtClean="0">
                <a:solidFill>
                  <a:schemeClr val="tx2">
                    <a:lumMod val="50000"/>
                  </a:schemeClr>
                </a:solidFill>
              </a:rPr>
              <a:t>uffocation</a:t>
            </a:r>
            <a:endParaRPr lang="fr-CA" sz="2400" b="1" dirty="0">
              <a:solidFill>
                <a:schemeClr val="tx2">
                  <a:lumMod val="50000"/>
                </a:schemeClr>
              </a:solidFill>
            </a:endParaRPr>
          </a:p>
          <a:p>
            <a:pPr marL="355600" indent="-355600">
              <a:buFont typeface="Wingdings" panose="05000000000000000000" pitchFamily="2" charset="2"/>
              <a:buChar char="§"/>
            </a:pPr>
            <a:r>
              <a:rPr lang="fr-CA" sz="2400" b="1" dirty="0" smtClean="0">
                <a:solidFill>
                  <a:schemeClr val="tx2">
                    <a:lumMod val="50000"/>
                  </a:schemeClr>
                </a:solidFill>
              </a:rPr>
              <a:t>Essoufflement</a:t>
            </a:r>
            <a:endParaRPr lang="fr-CA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95536" y="3573016"/>
            <a:ext cx="4200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 smtClean="0"/>
              <a:t>L’usager peut la décrire comme : </a:t>
            </a:r>
            <a:endParaRPr lang="fr-CA" sz="2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755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77"/>
    </mc:Choice>
    <mc:Fallback xmlns="">
      <p:transition spd="slow" advTm="62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6" t="11839" r="894"/>
          <a:stretch/>
        </p:blipFill>
        <p:spPr bwMode="auto">
          <a:xfrm>
            <a:off x="404383" y="908720"/>
            <a:ext cx="8653594" cy="613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4383" y="6642100"/>
            <a:ext cx="837280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Adapte</a:t>
            </a:r>
            <a:r>
              <a:rPr lang="en-US" sz="105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par </a:t>
            </a:r>
            <a:r>
              <a:rPr lang="en-US" sz="105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C.Foucault</a:t>
            </a:r>
            <a:r>
              <a:rPr lang="en-US" sz="105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05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inf.M.Sc</a:t>
            </a:r>
            <a:r>
              <a:rPr lang="en-US" sz="105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</a:t>
            </a:r>
            <a:r>
              <a:rPr lang="en-US" sz="105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I.Coutu</a:t>
            </a:r>
            <a:r>
              <a:rPr lang="en-US" sz="105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(2006), </a:t>
            </a:r>
            <a:r>
              <a:rPr lang="en-US" sz="105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pharmacienne</a:t>
            </a:r>
            <a:r>
              <a:rPr lang="en-US" sz="105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Medical Care of Dying, 1993.Pocket </a:t>
            </a:r>
            <a:r>
              <a:rPr lang="en-US" sz="105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Booklet.Victoria</a:t>
            </a:r>
            <a:r>
              <a:rPr lang="en-US" sz="105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Hospice Society, p 117 a 123</a:t>
            </a:r>
            <a:endParaRPr lang="en-CA" sz="105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685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409"/>
    </mc:Choice>
    <mc:Fallback xmlns="">
      <p:transition spd="slow" advTm="208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700808"/>
            <a:ext cx="8087979" cy="4968552"/>
          </a:xfrm>
        </p:spPr>
        <p:txBody>
          <a:bodyPr>
            <a:normAutofit/>
          </a:bodyPr>
          <a:lstStyle/>
          <a:p>
            <a:pPr marL="64008" indent="0">
              <a:spcBef>
                <a:spcPts val="0"/>
              </a:spcBef>
              <a:buNone/>
            </a:pPr>
            <a:r>
              <a:rPr lang="en-CA" sz="2800" dirty="0" smtClean="0"/>
              <a:t>Pas de </a:t>
            </a:r>
            <a:r>
              <a:rPr lang="en-CA" sz="2800" dirty="0" err="1" smtClean="0"/>
              <a:t>corrélation</a:t>
            </a:r>
            <a:r>
              <a:rPr lang="en-CA" sz="2800" dirty="0" smtClean="0"/>
              <a:t> entre la </a:t>
            </a:r>
            <a:r>
              <a:rPr lang="en-CA" sz="2800" dirty="0" err="1" smtClean="0"/>
              <a:t>fréquence</a:t>
            </a:r>
            <a:r>
              <a:rPr lang="en-CA" sz="2800" dirty="0" smtClean="0"/>
              <a:t> , </a:t>
            </a:r>
            <a:r>
              <a:rPr lang="en-CA" sz="2800" dirty="0" err="1" smtClean="0"/>
              <a:t>l’amplitude</a:t>
            </a:r>
            <a:r>
              <a:rPr lang="en-CA" sz="2800" dirty="0" smtClean="0"/>
              <a:t> </a:t>
            </a:r>
            <a:r>
              <a:rPr lang="en-CA" sz="2800" dirty="0" err="1" smtClean="0"/>
              <a:t>respiratoire</a:t>
            </a:r>
            <a:r>
              <a:rPr lang="en-CA" sz="2800" dirty="0" smtClean="0"/>
              <a:t> et la </a:t>
            </a:r>
            <a:r>
              <a:rPr lang="en-CA" sz="2800" dirty="0" err="1" smtClean="0"/>
              <a:t>dyspnée</a:t>
            </a:r>
            <a:endParaRPr lang="en-CA" sz="2800" dirty="0" smtClean="0"/>
          </a:p>
          <a:p>
            <a:pPr marL="64008" indent="0">
              <a:spcBef>
                <a:spcPts val="0"/>
              </a:spcBef>
              <a:buNone/>
            </a:pPr>
            <a:r>
              <a:rPr lang="en-CA" sz="2800" dirty="0" smtClean="0"/>
              <a:t> </a:t>
            </a:r>
            <a:r>
              <a:rPr lang="en-CA" sz="28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cependant</a:t>
            </a:r>
            <a:r>
              <a:rPr lang="en-CA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…</a:t>
            </a:r>
          </a:p>
        </p:txBody>
      </p:sp>
      <p:sp>
        <p:nvSpPr>
          <p:cNvPr id="4" name="Right Arrow 3"/>
          <p:cNvSpPr/>
          <p:nvPr/>
        </p:nvSpPr>
        <p:spPr>
          <a:xfrm rot="18933635">
            <a:off x="591731" y="3388197"/>
            <a:ext cx="3915659" cy="1833377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 dirty="0" smtClean="0">
                <a:solidFill>
                  <a:schemeClr val="tx2">
                    <a:lumMod val="50000"/>
                  </a:schemeClr>
                </a:solidFill>
              </a:rPr>
              <a:t>Plus la </a:t>
            </a:r>
            <a:r>
              <a:rPr lang="en-CA" sz="2400" b="1" dirty="0" err="1" smtClean="0">
                <a:solidFill>
                  <a:schemeClr val="tx2">
                    <a:lumMod val="50000"/>
                  </a:schemeClr>
                </a:solidFill>
              </a:rPr>
              <a:t>dyspnée</a:t>
            </a:r>
            <a:r>
              <a:rPr lang="en-CA" sz="24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CA" sz="2400" b="1" dirty="0" err="1" smtClean="0">
                <a:solidFill>
                  <a:schemeClr val="tx2">
                    <a:lumMod val="50000"/>
                  </a:schemeClr>
                </a:solidFill>
              </a:rPr>
              <a:t>est</a:t>
            </a:r>
            <a:r>
              <a:rPr lang="en-CA" sz="24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CA" sz="2400" b="1" dirty="0" err="1" smtClean="0">
                <a:solidFill>
                  <a:schemeClr val="tx2">
                    <a:lumMod val="50000"/>
                  </a:schemeClr>
                </a:solidFill>
              </a:rPr>
              <a:t>sévère</a:t>
            </a:r>
            <a:r>
              <a:rPr lang="en-CA" sz="24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en-CA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1403648" y="5080424"/>
            <a:ext cx="3921414" cy="1807726"/>
          </a:xfrm>
          <a:prstGeom prst="right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 dirty="0" smtClean="0">
                <a:solidFill>
                  <a:schemeClr val="tx2">
                    <a:lumMod val="50000"/>
                  </a:schemeClr>
                </a:solidFill>
              </a:rPr>
              <a:t>Des </a:t>
            </a:r>
            <a:r>
              <a:rPr lang="en-CA" sz="2400" b="1" dirty="0" err="1" smtClean="0">
                <a:solidFill>
                  <a:schemeClr val="tx2">
                    <a:lumMod val="50000"/>
                  </a:schemeClr>
                </a:solidFill>
              </a:rPr>
              <a:t>signes</a:t>
            </a:r>
            <a:r>
              <a:rPr lang="en-CA" sz="2400" b="1" dirty="0" smtClean="0">
                <a:solidFill>
                  <a:schemeClr val="tx2">
                    <a:lumMod val="50000"/>
                  </a:schemeClr>
                </a:solidFill>
              </a:rPr>
              <a:t> observables </a:t>
            </a:r>
            <a:r>
              <a:rPr lang="en-CA" sz="2400" b="1" dirty="0" err="1" smtClean="0">
                <a:solidFill>
                  <a:schemeClr val="tx2">
                    <a:lumMod val="50000"/>
                  </a:schemeClr>
                </a:solidFill>
              </a:rPr>
              <a:t>apparaissent</a:t>
            </a:r>
            <a:r>
              <a:rPr lang="en-CA" sz="24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en-CA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411791" y="2359854"/>
            <a:ext cx="3832618" cy="3553216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8100000" scaled="1"/>
            <a:tileRect/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4008" indent="0">
              <a:buNone/>
            </a:pPr>
            <a:r>
              <a:rPr lang="en-CA" sz="2400" b="1" dirty="0" err="1">
                <a:solidFill>
                  <a:schemeClr val="tx2">
                    <a:lumMod val="50000"/>
                  </a:schemeClr>
                </a:solidFill>
              </a:rPr>
              <a:t>T</a:t>
            </a:r>
            <a:r>
              <a:rPr lang="en-CA" sz="2400" b="1" dirty="0" err="1" smtClean="0">
                <a:solidFill>
                  <a:schemeClr val="tx2">
                    <a:lumMod val="50000"/>
                  </a:schemeClr>
                </a:solidFill>
              </a:rPr>
              <a:t>achypnée</a:t>
            </a:r>
            <a:endParaRPr lang="en-CA" sz="2400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CA" sz="24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CA" sz="2400" b="1" dirty="0" err="1" smtClean="0">
                <a:solidFill>
                  <a:schemeClr val="tx2">
                    <a:lumMod val="50000"/>
                  </a:schemeClr>
                </a:solidFill>
              </a:rPr>
              <a:t>D</a:t>
            </a:r>
            <a:r>
              <a:rPr lang="en-CA" sz="2400" b="1" dirty="0" err="1">
                <a:solidFill>
                  <a:schemeClr val="tx2">
                    <a:lumMod val="50000"/>
                  </a:schemeClr>
                </a:solidFill>
              </a:rPr>
              <a:t>é</a:t>
            </a:r>
            <a:r>
              <a:rPr lang="en-CA" sz="2400" b="1" dirty="0" err="1" smtClean="0">
                <a:solidFill>
                  <a:schemeClr val="tx2">
                    <a:lumMod val="50000"/>
                  </a:schemeClr>
                </a:solidFill>
              </a:rPr>
              <a:t>saturation</a:t>
            </a:r>
            <a:endParaRPr lang="en-CA" sz="2400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CA" sz="24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CA" sz="2400" b="1" dirty="0" err="1">
                <a:solidFill>
                  <a:schemeClr val="tx2">
                    <a:lumMod val="50000"/>
                  </a:schemeClr>
                </a:solidFill>
              </a:rPr>
              <a:t>C</a:t>
            </a:r>
            <a:r>
              <a:rPr lang="en-CA" sz="2400" b="1" dirty="0" err="1" smtClean="0">
                <a:solidFill>
                  <a:schemeClr val="tx2">
                    <a:lumMod val="50000"/>
                  </a:schemeClr>
                </a:solidFill>
              </a:rPr>
              <a:t>yanose</a:t>
            </a:r>
            <a:r>
              <a:rPr lang="en-CA" sz="24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en-CA" sz="2400" b="1" dirty="0">
              <a:solidFill>
                <a:schemeClr val="tx2">
                  <a:lumMod val="50000"/>
                </a:schemeClr>
              </a:solidFill>
            </a:endParaRPr>
          </a:p>
          <a:p>
            <a:pPr marL="64008" indent="0">
              <a:buNone/>
            </a:pPr>
            <a:r>
              <a:rPr lang="en-CA" sz="2400" b="1" dirty="0" err="1">
                <a:solidFill>
                  <a:schemeClr val="tx2">
                    <a:lumMod val="50000"/>
                  </a:schemeClr>
                </a:solidFill>
              </a:rPr>
              <a:t>T</a:t>
            </a:r>
            <a:r>
              <a:rPr lang="en-CA" sz="2400" b="1" dirty="0" err="1" smtClean="0">
                <a:solidFill>
                  <a:schemeClr val="tx2">
                    <a:lumMod val="50000"/>
                  </a:schemeClr>
                </a:solidFill>
              </a:rPr>
              <a:t>oux</a:t>
            </a:r>
            <a:endParaRPr lang="en-CA" sz="2400" b="1" dirty="0">
              <a:solidFill>
                <a:schemeClr val="tx2">
                  <a:lumMod val="50000"/>
                </a:schemeClr>
              </a:solidFill>
            </a:endParaRPr>
          </a:p>
          <a:p>
            <a:pPr marL="64008" indent="0">
              <a:buNone/>
            </a:pPr>
            <a:r>
              <a:rPr lang="en-CA" sz="2400" b="1" dirty="0" err="1">
                <a:solidFill>
                  <a:schemeClr val="tx2">
                    <a:lumMod val="50000"/>
                  </a:schemeClr>
                </a:solidFill>
              </a:rPr>
              <a:t>D</a:t>
            </a:r>
            <a:r>
              <a:rPr lang="en-CA" sz="2400" b="1" dirty="0" err="1" smtClean="0">
                <a:solidFill>
                  <a:schemeClr val="tx2">
                    <a:lumMod val="50000"/>
                  </a:schemeClr>
                </a:solidFill>
              </a:rPr>
              <a:t>ouleur</a:t>
            </a:r>
            <a:r>
              <a:rPr lang="en-CA" sz="24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CA" sz="2400" b="1" dirty="0" err="1" smtClean="0">
                <a:solidFill>
                  <a:schemeClr val="tx2">
                    <a:lumMod val="50000"/>
                  </a:schemeClr>
                </a:solidFill>
              </a:rPr>
              <a:t>thoracique</a:t>
            </a:r>
            <a:endParaRPr lang="en-CA" sz="2400" b="1" dirty="0">
              <a:solidFill>
                <a:schemeClr val="tx2">
                  <a:lumMod val="50000"/>
                </a:schemeClr>
              </a:solidFill>
            </a:endParaRPr>
          </a:p>
          <a:p>
            <a:pPr marL="64008" indent="0">
              <a:buNone/>
            </a:pPr>
            <a:r>
              <a:rPr lang="en-CA" sz="2400" b="1" dirty="0" err="1">
                <a:solidFill>
                  <a:schemeClr val="tx2">
                    <a:lumMod val="50000"/>
                  </a:schemeClr>
                </a:solidFill>
              </a:rPr>
              <a:t>T</a:t>
            </a:r>
            <a:r>
              <a:rPr lang="en-CA" sz="2400" b="1" dirty="0" err="1" smtClean="0">
                <a:solidFill>
                  <a:schemeClr val="tx2">
                    <a:lumMod val="50000"/>
                  </a:schemeClr>
                </a:solidFill>
              </a:rPr>
              <a:t>irage</a:t>
            </a:r>
            <a:r>
              <a:rPr lang="en-CA" sz="24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en-CA" sz="2400" b="1" dirty="0">
              <a:solidFill>
                <a:schemeClr val="tx2">
                  <a:lumMod val="50000"/>
                </a:schemeClr>
              </a:solidFill>
            </a:endParaRPr>
          </a:p>
          <a:p>
            <a:pPr marL="64008" indent="0">
              <a:buNone/>
            </a:pPr>
            <a:r>
              <a:rPr lang="en-CA" sz="2400" b="1" dirty="0">
                <a:solidFill>
                  <a:schemeClr val="tx2">
                    <a:lumMod val="50000"/>
                  </a:schemeClr>
                </a:solidFill>
              </a:rPr>
              <a:t>F</a:t>
            </a:r>
            <a:r>
              <a:rPr lang="en-CA" sz="2400" b="1" dirty="0" smtClean="0">
                <a:solidFill>
                  <a:schemeClr val="tx2">
                    <a:lumMod val="50000"/>
                  </a:schemeClr>
                </a:solidFill>
              </a:rPr>
              <a:t>atigue </a:t>
            </a:r>
            <a:r>
              <a:rPr lang="en-CA" sz="2400" b="1" dirty="0">
                <a:solidFill>
                  <a:schemeClr val="tx2">
                    <a:lumMod val="50000"/>
                  </a:schemeClr>
                </a:solidFill>
              </a:rPr>
              <a:t>et </a:t>
            </a:r>
            <a:r>
              <a:rPr lang="en-CA" sz="2400" b="1" dirty="0" err="1" smtClean="0">
                <a:solidFill>
                  <a:schemeClr val="tx2">
                    <a:lumMod val="50000"/>
                  </a:schemeClr>
                </a:solidFill>
              </a:rPr>
              <a:t>l’anxiété</a:t>
            </a:r>
            <a:endParaRPr lang="en-CA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59832" y="753319"/>
            <a:ext cx="30588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4800" dirty="0">
                <a:solidFill>
                  <a:schemeClr val="accent4">
                    <a:lumMod val="10000"/>
                  </a:schemeClr>
                </a:solidFill>
                <a:latin typeface="Arial Black" pitchFamily="34" charset="0"/>
              </a:rPr>
              <a:t>Dyspnée</a:t>
            </a:r>
            <a:endParaRPr lang="en-CA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433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48"/>
    </mc:Choice>
    <mc:Fallback xmlns="">
      <p:transition spd="slow" advTm="37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2415" y="1671537"/>
            <a:ext cx="3394720" cy="1378959"/>
          </a:xfrm>
        </p:spPr>
        <p:txBody>
          <a:bodyPr/>
          <a:lstStyle/>
          <a:p>
            <a:pPr marL="64008" indent="0">
              <a:buNone/>
            </a:pPr>
            <a:r>
              <a:rPr lang="en-CA" sz="4400" b="1" dirty="0" err="1" smtClean="0">
                <a:solidFill>
                  <a:schemeClr val="tx2">
                    <a:lumMod val="50000"/>
                  </a:schemeClr>
                </a:solidFill>
              </a:rPr>
              <a:t>Dyspnée</a:t>
            </a:r>
            <a:endParaRPr lang="en-CA" sz="4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8085" y="2831240"/>
            <a:ext cx="34373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 err="1" smtClean="0">
                <a:solidFill>
                  <a:schemeClr val="tx2">
                    <a:lumMod val="50000"/>
                  </a:schemeClr>
                </a:solidFill>
              </a:rPr>
              <a:t>Anxiété</a:t>
            </a:r>
            <a:endParaRPr lang="en-CA" sz="32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CA" sz="3200" b="1" dirty="0" err="1" smtClean="0">
                <a:solidFill>
                  <a:schemeClr val="tx2">
                    <a:lumMod val="50000"/>
                  </a:schemeClr>
                </a:solidFill>
              </a:rPr>
              <a:t>Peur</a:t>
            </a:r>
            <a:r>
              <a:rPr lang="en-CA" sz="3200" b="1" dirty="0" smtClean="0">
                <a:solidFill>
                  <a:schemeClr val="tx2">
                    <a:lumMod val="50000"/>
                  </a:schemeClr>
                </a:solidFill>
              </a:rPr>
              <a:t> de </a:t>
            </a:r>
            <a:r>
              <a:rPr lang="en-CA" sz="3200" b="1" dirty="0" err="1" smtClean="0">
                <a:solidFill>
                  <a:schemeClr val="tx2">
                    <a:lumMod val="50000"/>
                  </a:schemeClr>
                </a:solidFill>
              </a:rPr>
              <a:t>mourir</a:t>
            </a:r>
            <a:endParaRPr lang="en-CA" sz="32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CA" sz="3200" b="1" dirty="0" err="1" smtClean="0">
                <a:solidFill>
                  <a:schemeClr val="tx2">
                    <a:lumMod val="50000"/>
                  </a:schemeClr>
                </a:solidFill>
              </a:rPr>
              <a:t>Incompréhension</a:t>
            </a:r>
            <a:endParaRPr lang="en-CA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Curved Down Arrow 10"/>
          <p:cNvSpPr/>
          <p:nvPr/>
        </p:nvSpPr>
        <p:spPr>
          <a:xfrm rot="1208133">
            <a:off x="3894424" y="1489956"/>
            <a:ext cx="2052228" cy="126633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13" name="Curved Left Arrow 12"/>
          <p:cNvSpPr/>
          <p:nvPr/>
        </p:nvSpPr>
        <p:spPr>
          <a:xfrm rot="3187737">
            <a:off x="5902533" y="4480932"/>
            <a:ext cx="1131525" cy="194849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3433" y="5310262"/>
            <a:ext cx="5242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b="1" dirty="0" smtClean="0">
                <a:solidFill>
                  <a:schemeClr val="tx2">
                    <a:lumMod val="50000"/>
                  </a:schemeClr>
                </a:solidFill>
              </a:rPr>
              <a:t>Augmentation de </a:t>
            </a:r>
            <a:r>
              <a:rPr lang="en-CA" sz="3600" b="1" dirty="0" err="1" smtClean="0">
                <a:solidFill>
                  <a:schemeClr val="tx2">
                    <a:lumMod val="50000"/>
                  </a:schemeClr>
                </a:solidFill>
              </a:rPr>
              <a:t>l’anxiété</a:t>
            </a:r>
            <a:endParaRPr lang="en-CA" sz="3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5" name="Curved Down Arrow 14"/>
          <p:cNvSpPr/>
          <p:nvPr/>
        </p:nvSpPr>
        <p:spPr>
          <a:xfrm rot="14925694">
            <a:off x="501310" y="2862534"/>
            <a:ext cx="1984456" cy="145086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2259738" y="2741013"/>
            <a:ext cx="4091306" cy="2499497"/>
          </a:xfrm>
          <a:prstGeom prst="irregularSeal1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360"/>
              </a:lnSpc>
            </a:pPr>
            <a:r>
              <a:rPr lang="en-CA" sz="4800" b="1" kern="1200" cap="all" spc="-60" dirty="0" err="1" smtClean="0">
                <a:solidFill>
                  <a:schemeClr val="tx2">
                    <a:lumMod val="50000"/>
                  </a:schemeClr>
                </a:solidFill>
              </a:rPr>
              <a:t>Panique</a:t>
            </a:r>
            <a:endParaRPr lang="en-CA" sz="4800" b="1" kern="1200" cap="all" spc="-60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11760" y="584456"/>
            <a:ext cx="5175388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A" sz="4000" b="1" dirty="0" smtClean="0"/>
              <a:t>Bien-</a:t>
            </a:r>
            <a:r>
              <a:rPr lang="en-CA" sz="4000" b="1" dirty="0" err="1" smtClean="0"/>
              <a:t>être</a:t>
            </a:r>
            <a:r>
              <a:rPr lang="en-CA" sz="4000" b="1" dirty="0" smtClean="0"/>
              <a:t> de </a:t>
            </a:r>
            <a:r>
              <a:rPr lang="en-CA" sz="4000" b="1" dirty="0" err="1" smtClean="0"/>
              <a:t>l’usager</a:t>
            </a:r>
            <a:endParaRPr lang="en-CA" sz="4000" b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218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135"/>
    </mc:Choice>
    <mc:Fallback xmlns="">
      <p:transition spd="slow" advTm="79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8" grpId="0"/>
      <p:bldP spid="11" grpId="0" animBg="1"/>
      <p:bldP spid="13" grpId="0" animBg="1"/>
      <p:bldP spid="14" grpId="0"/>
      <p:bldP spid="15" grpId="0" animBg="1"/>
      <p:bldP spid="6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6192688" cy="1008112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CA" sz="6000" dirty="0" smtClean="0">
                <a:solidFill>
                  <a:schemeClr val="accent4">
                    <a:lumMod val="25000"/>
                  </a:schemeClr>
                </a:solidFill>
              </a:rPr>
              <a:t> </a:t>
            </a:r>
            <a:r>
              <a:rPr lang="en-CA" sz="4400" dirty="0" smtClean="0">
                <a:solidFill>
                  <a:schemeClr val="accent4">
                    <a:lumMod val="25000"/>
                  </a:schemeClr>
                </a:solidFill>
              </a:rPr>
              <a:t>Interventions</a:t>
            </a:r>
            <a:endParaRPr lang="en-CA" sz="4400" dirty="0">
              <a:solidFill>
                <a:schemeClr val="accent4">
                  <a:lumMod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340768"/>
            <a:ext cx="8496944" cy="4536504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CA" sz="2400" dirty="0" err="1" smtClean="0"/>
              <a:t>Anxiolytiques</a:t>
            </a:r>
            <a:r>
              <a:rPr lang="en-CA" sz="2400" dirty="0" smtClean="0"/>
              <a:t> et </a:t>
            </a:r>
            <a:r>
              <a:rPr lang="en-CA" sz="2400" dirty="0" err="1" smtClean="0"/>
              <a:t>opiacés</a:t>
            </a:r>
            <a:r>
              <a:rPr lang="en-CA" sz="2400" dirty="0" smtClean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CA" sz="2400" dirty="0" err="1" smtClean="0"/>
              <a:t>Traitement</a:t>
            </a:r>
            <a:r>
              <a:rPr lang="en-CA" sz="2400" dirty="0" smtClean="0"/>
              <a:t> de </a:t>
            </a:r>
            <a:r>
              <a:rPr lang="en-CA" sz="2400" dirty="0" err="1" smtClean="0"/>
              <a:t>dyspnée</a:t>
            </a:r>
            <a:r>
              <a:rPr lang="en-CA" sz="2400" dirty="0" smtClean="0"/>
              <a:t> </a:t>
            </a:r>
            <a:r>
              <a:rPr lang="en-CA" sz="2400" dirty="0" err="1" smtClean="0"/>
              <a:t>secondaire</a:t>
            </a:r>
            <a:r>
              <a:rPr lang="en-CA" sz="2400" dirty="0" smtClean="0"/>
              <a:t> au </a:t>
            </a:r>
            <a:r>
              <a:rPr lang="en-CA" sz="2400" dirty="0" err="1" smtClean="0"/>
              <a:t>bronchospasme</a:t>
            </a:r>
            <a:r>
              <a:rPr lang="en-CA" sz="2400" dirty="0" smtClean="0"/>
              <a:t> (</a:t>
            </a:r>
            <a:r>
              <a:rPr lang="en-CA" sz="2400" dirty="0" err="1" smtClean="0"/>
              <a:t>asthme</a:t>
            </a:r>
            <a:r>
              <a:rPr lang="en-CA" sz="2400" dirty="0" smtClean="0"/>
              <a:t>, MPOC</a:t>
            </a:r>
            <a:r>
              <a:rPr lang="en-CA" sz="2400" dirty="0"/>
              <a:t>) </a:t>
            </a:r>
            <a:r>
              <a:rPr lang="en-CA" sz="2400" dirty="0" smtClean="0"/>
              <a:t>–&gt; </a:t>
            </a:r>
            <a:r>
              <a:rPr lang="en-CA" sz="2400" dirty="0" err="1" smtClean="0"/>
              <a:t>médication</a:t>
            </a:r>
            <a:r>
              <a:rPr lang="en-CA" sz="2400" dirty="0" smtClean="0"/>
              <a:t> </a:t>
            </a:r>
            <a:r>
              <a:rPr lang="en-CA" sz="2400" dirty="0" err="1"/>
              <a:t>usuelle</a:t>
            </a:r>
            <a:r>
              <a:rPr lang="en-CA" sz="2400" dirty="0"/>
              <a:t> sera utile </a:t>
            </a:r>
            <a:endParaRPr lang="en-CA" sz="2400" dirty="0" smtClean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400" dirty="0" err="1" smtClean="0"/>
              <a:t>Tx</a:t>
            </a:r>
            <a:r>
              <a:rPr lang="fr-FR" sz="2400" dirty="0" smtClean="0"/>
              <a:t> non pharmacologique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dirty="0" smtClean="0"/>
              <a:t>rassurer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dirty="0" smtClean="0"/>
              <a:t>aérer </a:t>
            </a:r>
            <a:r>
              <a:rPr lang="fr-FR" sz="2400" dirty="0"/>
              <a:t>et ventiler la </a:t>
            </a:r>
            <a:r>
              <a:rPr lang="fr-FR" sz="2400" dirty="0" smtClean="0"/>
              <a:t>chambre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dirty="0" smtClean="0"/>
              <a:t>tenter </a:t>
            </a:r>
            <a:r>
              <a:rPr lang="fr-FR" sz="2400" dirty="0"/>
              <a:t>un  environnement </a:t>
            </a:r>
            <a:r>
              <a:rPr lang="fr-FR" sz="2400" dirty="0" smtClean="0"/>
              <a:t>calme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dirty="0" smtClean="0"/>
              <a:t>enseigner </a:t>
            </a:r>
            <a:r>
              <a:rPr lang="fr-FR" sz="2400" dirty="0"/>
              <a:t>technique de </a:t>
            </a:r>
            <a:r>
              <a:rPr lang="fr-FR" sz="2400" dirty="0" smtClean="0"/>
              <a:t>conservation d’</a:t>
            </a:r>
            <a:r>
              <a:rPr lang="fr-FR" sz="2400" dirty="0"/>
              <a:t>é</a:t>
            </a:r>
            <a:r>
              <a:rPr lang="fr-FR" sz="2400" dirty="0" smtClean="0"/>
              <a:t>nergie (ex. : AVQ)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dirty="0" smtClean="0"/>
              <a:t>positionner </a:t>
            </a:r>
            <a:r>
              <a:rPr lang="fr-FR" sz="2400" dirty="0"/>
              <a:t>en semi assise  ou selon </a:t>
            </a:r>
            <a:r>
              <a:rPr lang="fr-FR" sz="2400" dirty="0" smtClean="0"/>
              <a:t>tolérance de l’usager</a:t>
            </a:r>
            <a:r>
              <a:rPr lang="en-CA" sz="2400" dirty="0" smtClean="0">
                <a:sym typeface="Wingdings" panose="05000000000000000000" pitchFamily="2" charset="2"/>
              </a:rPr>
              <a:t> 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98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317"/>
    </mc:Choice>
    <mc:Fallback xmlns="">
      <p:transition spd="slow" advTm="126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3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75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5.8|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6.5|3.2|13.1|2|2.7|13.1|2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1|3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é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CISSSdeLaval_GabaritPPT_v2">
  <a:themeElements>
    <a:clrScheme name="CISSS - Couleurs personnalisées">
      <a:dk1>
        <a:srgbClr val="45423F"/>
      </a:dk1>
      <a:lt1>
        <a:sysClr val="window" lastClr="FFFFFF"/>
      </a:lt1>
      <a:dk2>
        <a:srgbClr val="45423F"/>
      </a:dk2>
      <a:lt2>
        <a:srgbClr val="F1F1F0"/>
      </a:lt2>
      <a:accent1>
        <a:srgbClr val="002A2D"/>
      </a:accent1>
      <a:accent2>
        <a:srgbClr val="008991"/>
      </a:accent2>
      <a:accent3>
        <a:srgbClr val="30B179"/>
      </a:accent3>
      <a:accent4>
        <a:srgbClr val="CCE7CE"/>
      </a:accent4>
      <a:accent5>
        <a:srgbClr val="4BB5C7"/>
      </a:accent5>
      <a:accent6>
        <a:srgbClr val="00859E"/>
      </a:accent6>
      <a:hlink>
        <a:srgbClr val="00859E"/>
      </a:hlink>
      <a:folHlink>
        <a:srgbClr val="00859E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4150"/>
        </a:solidFill>
        <a:ln>
          <a:noFill/>
        </a:ln>
        <a:effectLst/>
      </a:spPr>
      <a:bodyPr rot="0" spcFirstLastPara="0" vert="horz" wrap="non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ts val="1360"/>
          </a:lnSpc>
          <a:defRPr sz="1300" kern="1200" cap="all" spc="-60"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8206</TotalTime>
  <Words>1527</Words>
  <Application>Microsoft Office PowerPoint</Application>
  <PresentationFormat>Affichage à l'écran (4:3)</PresentationFormat>
  <Paragraphs>306</Paragraphs>
  <Slides>43</Slides>
  <Notes>29</Notes>
  <HiddenSlides>0</HiddenSlides>
  <MMClips>42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43</vt:i4>
      </vt:variant>
    </vt:vector>
  </HeadingPairs>
  <TitlesOfParts>
    <vt:vector size="55" baseType="lpstr">
      <vt:lpstr>Aharoni</vt:lpstr>
      <vt:lpstr>Arial</vt:lpstr>
      <vt:lpstr>Arial Black</vt:lpstr>
      <vt:lpstr>Bauhaus 93</vt:lpstr>
      <vt:lpstr>Calibri</vt:lpstr>
      <vt:lpstr>Century Gothic</vt:lpstr>
      <vt:lpstr>Open Sans</vt:lpstr>
      <vt:lpstr>Verdana</vt:lpstr>
      <vt:lpstr>Wingdings</vt:lpstr>
      <vt:lpstr>Wingdings 2</vt:lpstr>
      <vt:lpstr>Verve</vt:lpstr>
      <vt:lpstr>CISSSdeLaval_GabaritPPT_v2</vt:lpstr>
      <vt:lpstr>Présentation PowerPoint</vt:lpstr>
      <vt:lpstr>À la fin de cette formation vous serez en mesure de  développer les compétences infirmières et infirmières  auxiliaires suivantes :  </vt:lpstr>
      <vt:lpstr>QUESTION</vt:lpstr>
      <vt:lpstr>Présentation PowerPoint</vt:lpstr>
      <vt:lpstr> Dyspnée </vt:lpstr>
      <vt:lpstr>Présentation PowerPoint</vt:lpstr>
      <vt:lpstr>Présentation PowerPoint</vt:lpstr>
      <vt:lpstr>Présentation PowerPoint</vt:lpstr>
      <vt:lpstr> Interventions</vt:lpstr>
      <vt:lpstr>Présentation PowerPoint</vt:lpstr>
      <vt:lpstr>Détresse respiratoire</vt:lpstr>
      <vt:lpstr>Signes et symptômes d’une détresse respiratoire</vt:lpstr>
      <vt:lpstr>Présentation PowerPoint</vt:lpstr>
      <vt:lpstr>Évaluer le risque de la détresse respiratoire</vt:lpstr>
      <vt:lpstr>Interventions</vt:lpstr>
      <vt:lpstr>Présentation PowerPoint</vt:lpstr>
      <vt:lpstr>Approche </vt:lpstr>
      <vt:lpstr>QUESTION</vt:lpstr>
      <vt:lpstr>QUESTION</vt:lpstr>
      <vt:lpstr>QUESTION</vt:lpstr>
      <vt:lpstr>QUESTION</vt:lpstr>
      <vt:lpstr>QUESTION  </vt:lpstr>
      <vt:lpstr>QUESTION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Mise en situation 1 </vt:lpstr>
      <vt:lpstr>Présentation PowerPoint</vt:lpstr>
      <vt:lpstr>Mise en situation 2 </vt:lpstr>
      <vt:lpstr>Présentation PowerPoint</vt:lpstr>
      <vt:lpstr>Présentation PowerPoint</vt:lpstr>
      <vt:lpstr>Présentation PowerPoint</vt:lpstr>
      <vt:lpstr>Présentation PowerPoint</vt:lpstr>
      <vt:lpstr>Est-ce qu’on peut répéter l’application de l’ordonnance de détresse respiratoire si les objectifs attendus ne sont pas atteints?   Et dans combien de temps ?</vt:lpstr>
      <vt:lpstr>Quand aviser le médecin ?</vt:lpstr>
      <vt:lpstr>Est-ce que  vous administrez l’ordonnance de détresse respiratoire chez un usager comateux ?</vt:lpstr>
      <vt:lpstr>Points à retenir</vt:lpstr>
      <vt:lpstr>Êtes-vous plus confortable avec la    détresse respiratoire??</vt:lpstr>
      <vt:lpstr>Références</vt:lpstr>
    </vt:vector>
  </TitlesOfParts>
  <Company>Cité de la santé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détresse respiratoire</dc:title>
  <dc:creator>Nadine Assaker</dc:creator>
  <cp:lastModifiedBy>Catherine Aubin</cp:lastModifiedBy>
  <cp:revision>712</cp:revision>
  <cp:lastPrinted>2014-11-11T14:37:33Z</cp:lastPrinted>
  <dcterms:created xsi:type="dcterms:W3CDTF">2014-09-15T14:35:12Z</dcterms:created>
  <dcterms:modified xsi:type="dcterms:W3CDTF">2022-04-22T16:46:38Z</dcterms:modified>
</cp:coreProperties>
</file>